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aPTAsVgnufdQsOvtEbCjg==" hashData="R+b40SaKYmKsioPrbWmpQqmtAcDhbiDFdVx4a9/M5kyO+zPwlzJdyAtQ8NWAGM2rHXbItpMf3FEN7SpMM3VEMA=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DB73EE-07B9-4D68-ACBC-F17B7AEF70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1C7FFC-0E72-4562-B408-941112CDE73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ACD50E-24B9-4EFD-BC6D-9158B49487EE}" type="datetimeFigureOut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9FD682A-0CF0-407A-BF9C-FF5A091D60C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98E0B59-D82A-49E2-A351-56C8A8162D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1E9FA-5E3C-43AD-9FF2-CD329D3CC48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DD541-62B0-45D1-AC6A-CFD8F5C37C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A473413-1EBC-4852-B6F2-A967C307C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>
            <a:extLst>
              <a:ext uri="{FF2B5EF4-FFF2-40B4-BE49-F238E27FC236}">
                <a16:creationId xmlns:a16="http://schemas.microsoft.com/office/drawing/2014/main" id="{F33CFD76-3526-4DEF-8D6F-E16DF8A3059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1395395-9BD1-497C-BB2D-821859A5AEB4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DDD752C-1618-4D06-A8F4-2B485BD0340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EC25D63F-29D8-4795-9C40-2EA2A93D3AE1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274A097-0138-499F-8713-513DA69A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413" y="1792288"/>
            <a:ext cx="990600" cy="304800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3C974F43-FD2E-4FC6-83B9-9652C160BA24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754DBBF-A857-4E30-BB10-C2DBF5F55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2706" y="3228182"/>
            <a:ext cx="3859213" cy="3048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3412220-7819-4572-AF50-BCFB5113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D19DF-CF48-4471-A473-35F8B5BBB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80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1">
            <a:extLst>
              <a:ext uri="{FF2B5EF4-FFF2-40B4-BE49-F238E27FC236}">
                <a16:creationId xmlns:a16="http://schemas.microsoft.com/office/drawing/2014/main" id="{0817DA99-6F30-471E-8B0C-4A242EFD974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5974BCA-8141-4F40-BB40-F2096D53210C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8013A5D-02DB-4396-BB30-AAA353045A03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97D9527-F6FE-4490-A04A-F58669C79F4C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48D2D3E-9D24-4153-B7D4-65BD5838B073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3A2C923-7DF5-4927-9BA2-982A9CE8E446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16D52E5-1206-4338-BF6B-93C4BC61D3DB}"/>
                </a:ext>
              </a:extLst>
            </p:cNvPr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98047AB3-57F8-4C2A-B874-4403BF78B5E1}"/>
                </a:ext>
              </a:extLst>
            </p:cNvPr>
            <p:cNvSpPr>
              <a:spLocks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AA9AD89E-CCD4-4C47-90BB-F05EF5F725F2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4533900 h 2856"/>
                <a:gd name="T4" fmla="*/ 11277600 w 7104"/>
                <a:gd name="T5" fmla="*/ 4533900 h 2856"/>
                <a:gd name="T6" fmla="*/ 11277600 w 7104"/>
                <a:gd name="T7" fmla="*/ 1588 h 2856"/>
                <a:gd name="T8" fmla="*/ 11277600 w 7104"/>
                <a:gd name="T9" fmla="*/ 1588 h 2856"/>
                <a:gd name="T10" fmla="*/ 11022013 w 7104"/>
                <a:gd name="T11" fmla="*/ 41275 h 2856"/>
                <a:gd name="T12" fmla="*/ 10766425 w 7104"/>
                <a:gd name="T13" fmla="*/ 79375 h 2856"/>
                <a:gd name="T14" fmla="*/ 10510838 w 7104"/>
                <a:gd name="T15" fmla="*/ 115888 h 2856"/>
                <a:gd name="T16" fmla="*/ 10253663 w 7104"/>
                <a:gd name="T17" fmla="*/ 147638 h 2856"/>
                <a:gd name="T18" fmla="*/ 9998075 w 7104"/>
                <a:gd name="T19" fmla="*/ 179388 h 2856"/>
                <a:gd name="T20" fmla="*/ 9740900 w 7104"/>
                <a:gd name="T21" fmla="*/ 209550 h 2856"/>
                <a:gd name="T22" fmla="*/ 9486900 w 7104"/>
                <a:gd name="T23" fmla="*/ 234950 h 2856"/>
                <a:gd name="T24" fmla="*/ 9229725 w 7104"/>
                <a:gd name="T25" fmla="*/ 258763 h 2856"/>
                <a:gd name="T26" fmla="*/ 8974138 w 7104"/>
                <a:gd name="T27" fmla="*/ 280988 h 2856"/>
                <a:gd name="T28" fmla="*/ 8721725 w 7104"/>
                <a:gd name="T29" fmla="*/ 300038 h 2856"/>
                <a:gd name="T30" fmla="*/ 8467725 w 7104"/>
                <a:gd name="T31" fmla="*/ 319088 h 2856"/>
                <a:gd name="T32" fmla="*/ 8215313 w 7104"/>
                <a:gd name="T33" fmla="*/ 334963 h 2856"/>
                <a:gd name="T34" fmla="*/ 7964488 w 7104"/>
                <a:gd name="T35" fmla="*/ 347663 h 2856"/>
                <a:gd name="T36" fmla="*/ 7713663 w 7104"/>
                <a:gd name="T37" fmla="*/ 360363 h 2856"/>
                <a:gd name="T38" fmla="*/ 7466013 w 7104"/>
                <a:gd name="T39" fmla="*/ 371475 h 2856"/>
                <a:gd name="T40" fmla="*/ 7219950 w 7104"/>
                <a:gd name="T41" fmla="*/ 379413 h 2856"/>
                <a:gd name="T42" fmla="*/ 6973888 w 7104"/>
                <a:gd name="T43" fmla="*/ 385763 h 2856"/>
                <a:gd name="T44" fmla="*/ 6731000 w 7104"/>
                <a:gd name="T45" fmla="*/ 392113 h 2856"/>
                <a:gd name="T46" fmla="*/ 6489700 w 7104"/>
                <a:gd name="T47" fmla="*/ 395288 h 2856"/>
                <a:gd name="T48" fmla="*/ 6249988 w 7104"/>
                <a:gd name="T49" fmla="*/ 398463 h 2856"/>
                <a:gd name="T50" fmla="*/ 6013450 w 7104"/>
                <a:gd name="T51" fmla="*/ 400050 h 2856"/>
                <a:gd name="T52" fmla="*/ 5778500 w 7104"/>
                <a:gd name="T53" fmla="*/ 398463 h 2856"/>
                <a:gd name="T54" fmla="*/ 5546725 w 7104"/>
                <a:gd name="T55" fmla="*/ 398463 h 2856"/>
                <a:gd name="T56" fmla="*/ 5316538 w 7104"/>
                <a:gd name="T57" fmla="*/ 395288 h 2856"/>
                <a:gd name="T58" fmla="*/ 5091113 w 7104"/>
                <a:gd name="T59" fmla="*/ 390525 h 2856"/>
                <a:gd name="T60" fmla="*/ 4867275 w 7104"/>
                <a:gd name="T61" fmla="*/ 385763 h 2856"/>
                <a:gd name="T62" fmla="*/ 4648200 w 7104"/>
                <a:gd name="T63" fmla="*/ 381000 h 2856"/>
                <a:gd name="T64" fmla="*/ 4430713 w 7104"/>
                <a:gd name="T65" fmla="*/ 373063 h 2856"/>
                <a:gd name="T66" fmla="*/ 4216400 w 7104"/>
                <a:gd name="T67" fmla="*/ 365125 h 2856"/>
                <a:gd name="T68" fmla="*/ 4006850 w 7104"/>
                <a:gd name="T69" fmla="*/ 357188 h 2856"/>
                <a:gd name="T70" fmla="*/ 3597275 w 7104"/>
                <a:gd name="T71" fmla="*/ 336550 h 2856"/>
                <a:gd name="T72" fmla="*/ 3205163 w 7104"/>
                <a:gd name="T73" fmla="*/ 314325 h 2856"/>
                <a:gd name="T74" fmla="*/ 2828925 w 7104"/>
                <a:gd name="T75" fmla="*/ 290513 h 2856"/>
                <a:gd name="T76" fmla="*/ 2471738 w 7104"/>
                <a:gd name="T77" fmla="*/ 265113 h 2856"/>
                <a:gd name="T78" fmla="*/ 2132013 w 7104"/>
                <a:gd name="T79" fmla="*/ 238125 h 2856"/>
                <a:gd name="T80" fmla="*/ 1816100 w 7104"/>
                <a:gd name="T81" fmla="*/ 209550 h 2856"/>
                <a:gd name="T82" fmla="*/ 1519238 w 7104"/>
                <a:gd name="T83" fmla="*/ 180975 h 2856"/>
                <a:gd name="T84" fmla="*/ 1246188 w 7104"/>
                <a:gd name="T85" fmla="*/ 152400 h 2856"/>
                <a:gd name="T86" fmla="*/ 995363 w 7104"/>
                <a:gd name="T87" fmla="*/ 125413 h 2856"/>
                <a:gd name="T88" fmla="*/ 773113 w 7104"/>
                <a:gd name="T89" fmla="*/ 100013 h 2856"/>
                <a:gd name="T90" fmla="*/ 573088 w 7104"/>
                <a:gd name="T91" fmla="*/ 76200 h 2856"/>
                <a:gd name="T92" fmla="*/ 403225 w 7104"/>
                <a:gd name="T93" fmla="*/ 55563 h 2856"/>
                <a:gd name="T94" fmla="*/ 261938 w 7104"/>
                <a:gd name="T95" fmla="*/ 36513 h 2856"/>
                <a:gd name="T96" fmla="*/ 66675 w 7104"/>
                <a:gd name="T97" fmla="*/ 9525 h 2856"/>
                <a:gd name="T98" fmla="*/ 0 w 7104"/>
                <a:gd name="T99" fmla="*/ 0 h 2856"/>
                <a:gd name="T100" fmla="*/ 0 w 7104"/>
                <a:gd name="T101" fmla="*/ 0 h 28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F9140A28-7D40-408A-A478-DDBCA2EC520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FBAF6D03-0C98-473E-A62F-F86361E88359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4">
            <a:extLst>
              <a:ext uri="{FF2B5EF4-FFF2-40B4-BE49-F238E27FC236}">
                <a16:creationId xmlns:a16="http://schemas.microsoft.com/office/drawing/2014/main" id="{BB9D437E-BE56-477F-BC06-3FA7CDF0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2A0AB-95B9-4B5A-993F-33F7DF8E10CC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17" name="Footer Placeholder 5">
            <a:extLst>
              <a:ext uri="{FF2B5EF4-FFF2-40B4-BE49-F238E27FC236}">
                <a16:creationId xmlns:a16="http://schemas.microsoft.com/office/drawing/2014/main" id="{9108AE9A-9E17-4B8D-996F-4E55B9D49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18" name="Slide Number Placeholder 6">
            <a:extLst>
              <a:ext uri="{FF2B5EF4-FFF2-40B4-BE49-F238E27FC236}">
                <a16:creationId xmlns:a16="http://schemas.microsoft.com/office/drawing/2014/main" id="{81453930-A4D8-403C-AC8C-113F668D9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C62B7-1FC6-495E-81BB-6F3B4D9FE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9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>
            <a:extLst>
              <a:ext uri="{FF2B5EF4-FFF2-40B4-BE49-F238E27FC236}">
                <a16:creationId xmlns:a16="http://schemas.microsoft.com/office/drawing/2014/main" id="{36E71428-EF17-4A26-9FD0-CA5C55CE6AA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96EEDF8-4DF0-4365-B935-3A44E229823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D971750-E652-4B57-AF68-E05DF203C8BC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4D1E121-DE90-4740-A90A-09688926DE75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461FDE2-68AC-4C9D-8CDE-DA763EA02A81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F3D5C84-54DB-4143-B826-E8D46B95E046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C522994-AEBA-4C5B-BC7F-F06959EE45E3}"/>
                </a:ext>
              </a:extLst>
            </p:cNvPr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CE5383EF-E2F0-42C9-AD3C-7C2B8599D381}"/>
                </a:ext>
              </a:extLst>
            </p:cNvPr>
            <p:cNvSpPr>
              <a:spLocks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D9B0DAF7-C1AD-4DC8-908A-D21F79F5A507}"/>
                </a:ext>
              </a:extLst>
            </p:cNvPr>
            <p:cNvSpPr>
              <a:spLocks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>
                <a:gd name="T0" fmla="*/ 0 w 10000"/>
                <a:gd name="T1" fmla="*/ 0 h 7946"/>
                <a:gd name="T2" fmla="*/ 0 w 10000"/>
                <a:gd name="T3" fmla="*/ 3602184 h 7946"/>
                <a:gd name="T4" fmla="*/ 11277600 w 10000"/>
                <a:gd name="T5" fmla="*/ 3602637 h 7946"/>
                <a:gd name="T6" fmla="*/ 11277600 w 10000"/>
                <a:gd name="T7" fmla="*/ 1814 h 7946"/>
                <a:gd name="T8" fmla="*/ 11277600 w 10000"/>
                <a:gd name="T9" fmla="*/ 1814 h 7946"/>
                <a:gd name="T10" fmla="*/ 11021598 w 10000"/>
                <a:gd name="T11" fmla="*/ 41258 h 7946"/>
                <a:gd name="T12" fmla="*/ 10766725 w 10000"/>
                <a:gd name="T13" fmla="*/ 79343 h 7946"/>
                <a:gd name="T14" fmla="*/ 10510723 w 10000"/>
                <a:gd name="T15" fmla="*/ 116068 h 7946"/>
                <a:gd name="T16" fmla="*/ 10253594 w 10000"/>
                <a:gd name="T17" fmla="*/ 147805 h 7946"/>
                <a:gd name="T18" fmla="*/ 9997592 w 10000"/>
                <a:gd name="T19" fmla="*/ 179542 h 7946"/>
                <a:gd name="T20" fmla="*/ 9740463 w 10000"/>
                <a:gd name="T21" fmla="*/ 209466 h 7946"/>
                <a:gd name="T22" fmla="*/ 9486717 w 10000"/>
                <a:gd name="T23" fmla="*/ 234856 h 7946"/>
                <a:gd name="T24" fmla="*/ 9229588 w 10000"/>
                <a:gd name="T25" fmla="*/ 258886 h 7946"/>
                <a:gd name="T26" fmla="*/ 8973586 w 10000"/>
                <a:gd name="T27" fmla="*/ 281102 h 7946"/>
                <a:gd name="T28" fmla="*/ 8722096 w 10000"/>
                <a:gd name="T29" fmla="*/ 300144 h 7946"/>
                <a:gd name="T30" fmla="*/ 8467222 w 10000"/>
                <a:gd name="T31" fmla="*/ 319187 h 7946"/>
                <a:gd name="T32" fmla="*/ 8215732 w 10000"/>
                <a:gd name="T33" fmla="*/ 335055 h 7946"/>
                <a:gd name="T34" fmla="*/ 7964241 w 10000"/>
                <a:gd name="T35" fmla="*/ 347750 h 7946"/>
                <a:gd name="T36" fmla="*/ 7713878 w 10000"/>
                <a:gd name="T37" fmla="*/ 360445 h 7946"/>
                <a:gd name="T38" fmla="*/ 7465771 w 10000"/>
                <a:gd name="T39" fmla="*/ 371326 h 7946"/>
                <a:gd name="T40" fmla="*/ 7219920 w 10000"/>
                <a:gd name="T41" fmla="*/ 379487 h 7946"/>
                <a:gd name="T42" fmla="*/ 6974068 w 10000"/>
                <a:gd name="T43" fmla="*/ 385835 h 7946"/>
                <a:gd name="T44" fmla="*/ 6730472 w 10000"/>
                <a:gd name="T45" fmla="*/ 392182 h 7946"/>
                <a:gd name="T46" fmla="*/ 6490259 w 10000"/>
                <a:gd name="T47" fmla="*/ 395356 h 7946"/>
                <a:gd name="T48" fmla="*/ 6250046 w 10000"/>
                <a:gd name="T49" fmla="*/ 398530 h 7946"/>
                <a:gd name="T50" fmla="*/ 6013216 w 10000"/>
                <a:gd name="T51" fmla="*/ 399890 h 7946"/>
                <a:gd name="T52" fmla="*/ 5778642 w 10000"/>
                <a:gd name="T53" fmla="*/ 398530 h 7946"/>
                <a:gd name="T54" fmla="*/ 5546324 w 10000"/>
                <a:gd name="T55" fmla="*/ 398530 h 7946"/>
                <a:gd name="T56" fmla="*/ 5316261 w 10000"/>
                <a:gd name="T57" fmla="*/ 395356 h 7946"/>
                <a:gd name="T58" fmla="*/ 5090709 w 10000"/>
                <a:gd name="T59" fmla="*/ 390369 h 7946"/>
                <a:gd name="T60" fmla="*/ 4867412 w 10000"/>
                <a:gd name="T61" fmla="*/ 385835 h 7946"/>
                <a:gd name="T62" fmla="*/ 4648627 w 10000"/>
                <a:gd name="T63" fmla="*/ 380848 h 7946"/>
                <a:gd name="T64" fmla="*/ 4430969 w 10000"/>
                <a:gd name="T65" fmla="*/ 373140 h 7946"/>
                <a:gd name="T66" fmla="*/ 4216695 w 10000"/>
                <a:gd name="T67" fmla="*/ 364979 h 7946"/>
                <a:gd name="T68" fmla="*/ 4006931 w 10000"/>
                <a:gd name="T69" fmla="*/ 357271 h 7946"/>
                <a:gd name="T70" fmla="*/ 3597554 w 10000"/>
                <a:gd name="T71" fmla="*/ 336415 h 7946"/>
                <a:gd name="T72" fmla="*/ 3205094 w 10000"/>
                <a:gd name="T73" fmla="*/ 314199 h 7946"/>
                <a:gd name="T74" fmla="*/ 2828422 w 10000"/>
                <a:gd name="T75" fmla="*/ 290623 h 7946"/>
                <a:gd name="T76" fmla="*/ 2472050 w 10000"/>
                <a:gd name="T77" fmla="*/ 265233 h 7946"/>
                <a:gd name="T78" fmla="*/ 2131466 w 10000"/>
                <a:gd name="T79" fmla="*/ 238030 h 7946"/>
                <a:gd name="T80" fmla="*/ 1815694 w 10000"/>
                <a:gd name="T81" fmla="*/ 209466 h 7946"/>
                <a:gd name="T82" fmla="*/ 1519093 w 10000"/>
                <a:gd name="T83" fmla="*/ 180903 h 7946"/>
                <a:gd name="T84" fmla="*/ 1246175 w 10000"/>
                <a:gd name="T85" fmla="*/ 152339 h 7946"/>
                <a:gd name="T86" fmla="*/ 995812 w 10000"/>
                <a:gd name="T87" fmla="*/ 125589 h 7946"/>
                <a:gd name="T88" fmla="*/ 773643 w 10000"/>
                <a:gd name="T89" fmla="*/ 100199 h 7946"/>
                <a:gd name="T90" fmla="*/ 572902 w 10000"/>
                <a:gd name="T91" fmla="*/ 76170 h 7946"/>
                <a:gd name="T92" fmla="*/ 403738 w 10000"/>
                <a:gd name="T93" fmla="*/ 55767 h 7946"/>
                <a:gd name="T94" fmla="*/ 261640 w 10000"/>
                <a:gd name="T95" fmla="*/ 36725 h 7946"/>
                <a:gd name="T96" fmla="*/ 66538 w 10000"/>
                <a:gd name="T97" fmla="*/ 9521 h 7946"/>
                <a:gd name="T98" fmla="*/ 0 w 10000"/>
                <a:gd name="T99" fmla="*/ 0 h 7946"/>
                <a:gd name="T100" fmla="*/ 0 w 10000"/>
                <a:gd name="T101" fmla="*/ 0 h 794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41F129EC-2579-4855-BC57-BFD6AF6D7B1B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A6EC0F23-EA63-4A9A-8584-1EC84B6104E5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5CDA720-20A2-4844-91CE-36C2C7600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76D13-A700-4322-BD71-16ACDD29B32A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1A39D47F-4011-411B-AF2F-18306776D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A470D98E-3C9F-4D7D-BD7D-33D73441B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77657-5360-4247-90EA-94BD30104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13671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1">
            <a:extLst>
              <a:ext uri="{FF2B5EF4-FFF2-40B4-BE49-F238E27FC236}">
                <a16:creationId xmlns:a16="http://schemas.microsoft.com/office/drawing/2014/main" id="{036907DD-F4FD-4C9E-B8E7-075A391C20E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2CB266E-AEB2-4B86-8A0E-F5F7B8993682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4E870A-5C12-463D-B50F-91DEF72A6797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38FBBF9-4634-4A30-A636-23B993A6844A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0947CFB-E7C6-49DC-B95A-BF9696B6904A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6A5B6F0-EBF0-4F5E-940D-DDC8A4584112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4896997-2586-400B-A775-A0171309E905}"/>
                </a:ext>
              </a:extLst>
            </p:cNvPr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F9BA14D-4BF6-4126-A6D9-BE825F7C7D97}"/>
                </a:ext>
              </a:extLst>
            </p:cNvPr>
            <p:cNvSpPr>
              <a:spLocks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6084704-56A5-444D-981E-200C3FEAB14B}"/>
                </a:ext>
              </a:extLst>
            </p:cNvPr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2328397 h 8000"/>
                <a:gd name="T4" fmla="*/ 11277600 w 10000"/>
                <a:gd name="T5" fmla="*/ 2337161 h 8000"/>
                <a:gd name="T6" fmla="*/ 11277600 w 10000"/>
                <a:gd name="T7" fmla="*/ 2045 h 8000"/>
                <a:gd name="T8" fmla="*/ 11277600 w 10000"/>
                <a:gd name="T9" fmla="*/ 2045 h 8000"/>
                <a:gd name="T10" fmla="*/ 11021598 w 10000"/>
                <a:gd name="T11" fmla="*/ 45575 h 8000"/>
                <a:gd name="T12" fmla="*/ 10766725 w 10000"/>
                <a:gd name="T13" fmla="*/ 87059 h 8000"/>
                <a:gd name="T14" fmla="*/ 10510723 w 10000"/>
                <a:gd name="T15" fmla="*/ 127667 h 8000"/>
                <a:gd name="T16" fmla="*/ 10253594 w 10000"/>
                <a:gd name="T17" fmla="*/ 162433 h 8000"/>
                <a:gd name="T18" fmla="*/ 9997592 w 10000"/>
                <a:gd name="T19" fmla="*/ 197490 h 8000"/>
                <a:gd name="T20" fmla="*/ 9740463 w 10000"/>
                <a:gd name="T21" fmla="*/ 230210 h 8000"/>
                <a:gd name="T22" fmla="*/ 9486717 w 10000"/>
                <a:gd name="T23" fmla="*/ 258256 h 8000"/>
                <a:gd name="T24" fmla="*/ 9229588 w 10000"/>
                <a:gd name="T25" fmla="*/ 284841 h 8000"/>
                <a:gd name="T26" fmla="*/ 8973586 w 10000"/>
                <a:gd name="T27" fmla="*/ 309090 h 8000"/>
                <a:gd name="T28" fmla="*/ 8722096 w 10000"/>
                <a:gd name="T29" fmla="*/ 330124 h 8000"/>
                <a:gd name="T30" fmla="*/ 8467222 w 10000"/>
                <a:gd name="T31" fmla="*/ 351158 h 8000"/>
                <a:gd name="T32" fmla="*/ 8215732 w 10000"/>
                <a:gd name="T33" fmla="*/ 368687 h 8000"/>
                <a:gd name="T34" fmla="*/ 7964241 w 10000"/>
                <a:gd name="T35" fmla="*/ 382418 h 8000"/>
                <a:gd name="T36" fmla="*/ 7713878 w 10000"/>
                <a:gd name="T37" fmla="*/ 396733 h 8000"/>
                <a:gd name="T38" fmla="*/ 7465771 w 10000"/>
                <a:gd name="T39" fmla="*/ 408711 h 8000"/>
                <a:gd name="T40" fmla="*/ 7219920 w 10000"/>
                <a:gd name="T41" fmla="*/ 417183 h 8000"/>
                <a:gd name="T42" fmla="*/ 6974068 w 10000"/>
                <a:gd name="T43" fmla="*/ 424487 h 8000"/>
                <a:gd name="T44" fmla="*/ 6730472 w 10000"/>
                <a:gd name="T45" fmla="*/ 431498 h 8000"/>
                <a:gd name="T46" fmla="*/ 6490259 w 10000"/>
                <a:gd name="T47" fmla="*/ 434712 h 8000"/>
                <a:gd name="T48" fmla="*/ 6250046 w 10000"/>
                <a:gd name="T49" fmla="*/ 438218 h 8000"/>
                <a:gd name="T50" fmla="*/ 6013216 w 10000"/>
                <a:gd name="T51" fmla="*/ 439971 h 8000"/>
                <a:gd name="T52" fmla="*/ 5778642 w 10000"/>
                <a:gd name="T53" fmla="*/ 438218 h 8000"/>
                <a:gd name="T54" fmla="*/ 5546324 w 10000"/>
                <a:gd name="T55" fmla="*/ 438218 h 8000"/>
                <a:gd name="T56" fmla="*/ 5316261 w 10000"/>
                <a:gd name="T57" fmla="*/ 434712 h 8000"/>
                <a:gd name="T58" fmla="*/ 5090709 w 10000"/>
                <a:gd name="T59" fmla="*/ 429453 h 8000"/>
                <a:gd name="T60" fmla="*/ 4867412 w 10000"/>
                <a:gd name="T61" fmla="*/ 424487 h 8000"/>
                <a:gd name="T62" fmla="*/ 4648627 w 10000"/>
                <a:gd name="T63" fmla="*/ 418936 h 8000"/>
                <a:gd name="T64" fmla="*/ 4430969 w 10000"/>
                <a:gd name="T65" fmla="*/ 410464 h 8000"/>
                <a:gd name="T66" fmla="*/ 4216695 w 10000"/>
                <a:gd name="T67" fmla="*/ 401407 h 8000"/>
                <a:gd name="T68" fmla="*/ 4006931 w 10000"/>
                <a:gd name="T69" fmla="*/ 393227 h 8000"/>
                <a:gd name="T70" fmla="*/ 3597554 w 10000"/>
                <a:gd name="T71" fmla="*/ 370148 h 8000"/>
                <a:gd name="T72" fmla="*/ 3205094 w 10000"/>
                <a:gd name="T73" fmla="*/ 345608 h 8000"/>
                <a:gd name="T74" fmla="*/ 2828422 w 10000"/>
                <a:gd name="T75" fmla="*/ 319899 h 8000"/>
                <a:gd name="T76" fmla="*/ 2472050 w 10000"/>
                <a:gd name="T77" fmla="*/ 291561 h 8000"/>
                <a:gd name="T78" fmla="*/ 2131466 w 10000"/>
                <a:gd name="T79" fmla="*/ 262054 h 8000"/>
                <a:gd name="T80" fmla="*/ 1815694 w 10000"/>
                <a:gd name="T81" fmla="*/ 230210 h 8000"/>
                <a:gd name="T82" fmla="*/ 1519093 w 10000"/>
                <a:gd name="T83" fmla="*/ 198951 h 8000"/>
                <a:gd name="T84" fmla="*/ 1246175 w 10000"/>
                <a:gd name="T85" fmla="*/ 167691 h 8000"/>
                <a:gd name="T86" fmla="*/ 995812 w 10000"/>
                <a:gd name="T87" fmla="*/ 138185 h 8000"/>
                <a:gd name="T88" fmla="*/ 773643 w 10000"/>
                <a:gd name="T89" fmla="*/ 110139 h 8000"/>
                <a:gd name="T90" fmla="*/ 572902 w 10000"/>
                <a:gd name="T91" fmla="*/ 83554 h 8000"/>
                <a:gd name="T92" fmla="*/ 403738 w 10000"/>
                <a:gd name="T93" fmla="*/ 61350 h 8000"/>
                <a:gd name="T94" fmla="*/ 261640 w 10000"/>
                <a:gd name="T95" fmla="*/ 40316 h 8000"/>
                <a:gd name="T96" fmla="*/ 66538 w 10000"/>
                <a:gd name="T97" fmla="*/ 10225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E3921199-F34D-42E1-974A-55857CD0842F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Box 31">
            <a:extLst>
              <a:ext uri="{FF2B5EF4-FFF2-40B4-BE49-F238E27FC236}">
                <a16:creationId xmlns:a16="http://schemas.microsoft.com/office/drawing/2014/main" id="{282FEEF1-FA80-4475-B549-66484149DFF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881063" y="608013"/>
            <a:ext cx="801687" cy="15684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9600">
                <a:solidFill>
                  <a:srgbClr val="77C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8" name="TextBox 32">
            <a:extLst>
              <a:ext uri="{FF2B5EF4-FFF2-40B4-BE49-F238E27FC236}">
                <a16:creationId xmlns:a16="http://schemas.microsoft.com/office/drawing/2014/main" id="{8B4ED636-6A5F-41D0-B215-068E0A19508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883775" y="2613025"/>
            <a:ext cx="654050" cy="15700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9600">
                <a:solidFill>
                  <a:srgbClr val="77C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B110D79-C79A-4A1D-841F-AC476515B5DC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7D4C47AE-4CA7-4046-ADE0-80FD9C121C1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84F4F-EB49-4E5C-AD5D-E1BF5500AC97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8BA59D82-6EB5-424B-A2DD-1C62113D30F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DAA6D481-FEC5-400F-A265-570C50AFD21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E4D8C-EF9E-4772-A589-4B7CD5995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6829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>
            <a:extLst>
              <a:ext uri="{FF2B5EF4-FFF2-40B4-BE49-F238E27FC236}">
                <a16:creationId xmlns:a16="http://schemas.microsoft.com/office/drawing/2014/main" id="{EE5BFE17-465F-4103-8D7B-0577B854560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2B6C504-CC7C-48FA-9CFA-2A734C1C50C5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D3AD8A4-9D1B-4554-88E1-39AFEAC40049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B39931C-A3FD-40AB-B503-DEE9EC098EB0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5776D12-3A56-4425-B53F-1623FC5A6206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6B700E0-FE35-493C-9DCD-25034E041C3C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BE66E57-6FB1-4A88-8D4D-1484C59E8376}"/>
                </a:ext>
              </a:extLst>
            </p:cNvPr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A7B0DC48-6D1D-42DE-ABC9-901466F01859}"/>
                </a:ext>
              </a:extLst>
            </p:cNvPr>
            <p:cNvSpPr>
              <a:spLocks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C5E9C5B-8F32-436F-A1C9-359AAAEECCBF}"/>
                </a:ext>
              </a:extLst>
            </p:cNvPr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2328397 h 8000"/>
                <a:gd name="T4" fmla="*/ 11277600 w 10000"/>
                <a:gd name="T5" fmla="*/ 2337161 h 8000"/>
                <a:gd name="T6" fmla="*/ 11277600 w 10000"/>
                <a:gd name="T7" fmla="*/ 2045 h 8000"/>
                <a:gd name="T8" fmla="*/ 11277600 w 10000"/>
                <a:gd name="T9" fmla="*/ 2045 h 8000"/>
                <a:gd name="T10" fmla="*/ 11021598 w 10000"/>
                <a:gd name="T11" fmla="*/ 45575 h 8000"/>
                <a:gd name="T12" fmla="*/ 10766725 w 10000"/>
                <a:gd name="T13" fmla="*/ 87059 h 8000"/>
                <a:gd name="T14" fmla="*/ 10510723 w 10000"/>
                <a:gd name="T15" fmla="*/ 127667 h 8000"/>
                <a:gd name="T16" fmla="*/ 10253594 w 10000"/>
                <a:gd name="T17" fmla="*/ 162433 h 8000"/>
                <a:gd name="T18" fmla="*/ 9997592 w 10000"/>
                <a:gd name="T19" fmla="*/ 197490 h 8000"/>
                <a:gd name="T20" fmla="*/ 9740463 w 10000"/>
                <a:gd name="T21" fmla="*/ 230210 h 8000"/>
                <a:gd name="T22" fmla="*/ 9486717 w 10000"/>
                <a:gd name="T23" fmla="*/ 258256 h 8000"/>
                <a:gd name="T24" fmla="*/ 9229588 w 10000"/>
                <a:gd name="T25" fmla="*/ 284841 h 8000"/>
                <a:gd name="T26" fmla="*/ 8973586 w 10000"/>
                <a:gd name="T27" fmla="*/ 309090 h 8000"/>
                <a:gd name="T28" fmla="*/ 8722096 w 10000"/>
                <a:gd name="T29" fmla="*/ 330124 h 8000"/>
                <a:gd name="T30" fmla="*/ 8467222 w 10000"/>
                <a:gd name="T31" fmla="*/ 351158 h 8000"/>
                <a:gd name="T32" fmla="*/ 8215732 w 10000"/>
                <a:gd name="T33" fmla="*/ 368687 h 8000"/>
                <a:gd name="T34" fmla="*/ 7964241 w 10000"/>
                <a:gd name="T35" fmla="*/ 382418 h 8000"/>
                <a:gd name="T36" fmla="*/ 7713878 w 10000"/>
                <a:gd name="T37" fmla="*/ 396733 h 8000"/>
                <a:gd name="T38" fmla="*/ 7465771 w 10000"/>
                <a:gd name="T39" fmla="*/ 408711 h 8000"/>
                <a:gd name="T40" fmla="*/ 7219920 w 10000"/>
                <a:gd name="T41" fmla="*/ 417183 h 8000"/>
                <a:gd name="T42" fmla="*/ 6974068 w 10000"/>
                <a:gd name="T43" fmla="*/ 424487 h 8000"/>
                <a:gd name="T44" fmla="*/ 6730472 w 10000"/>
                <a:gd name="T45" fmla="*/ 431498 h 8000"/>
                <a:gd name="T46" fmla="*/ 6490259 w 10000"/>
                <a:gd name="T47" fmla="*/ 434712 h 8000"/>
                <a:gd name="T48" fmla="*/ 6250046 w 10000"/>
                <a:gd name="T49" fmla="*/ 438218 h 8000"/>
                <a:gd name="T50" fmla="*/ 6013216 w 10000"/>
                <a:gd name="T51" fmla="*/ 439971 h 8000"/>
                <a:gd name="T52" fmla="*/ 5778642 w 10000"/>
                <a:gd name="T53" fmla="*/ 438218 h 8000"/>
                <a:gd name="T54" fmla="*/ 5546324 w 10000"/>
                <a:gd name="T55" fmla="*/ 438218 h 8000"/>
                <a:gd name="T56" fmla="*/ 5316261 w 10000"/>
                <a:gd name="T57" fmla="*/ 434712 h 8000"/>
                <a:gd name="T58" fmla="*/ 5090709 w 10000"/>
                <a:gd name="T59" fmla="*/ 429453 h 8000"/>
                <a:gd name="T60" fmla="*/ 4867412 w 10000"/>
                <a:gd name="T61" fmla="*/ 424487 h 8000"/>
                <a:gd name="T62" fmla="*/ 4648627 w 10000"/>
                <a:gd name="T63" fmla="*/ 418936 h 8000"/>
                <a:gd name="T64" fmla="*/ 4430969 w 10000"/>
                <a:gd name="T65" fmla="*/ 410464 h 8000"/>
                <a:gd name="T66" fmla="*/ 4216695 w 10000"/>
                <a:gd name="T67" fmla="*/ 401407 h 8000"/>
                <a:gd name="T68" fmla="*/ 4006931 w 10000"/>
                <a:gd name="T69" fmla="*/ 393227 h 8000"/>
                <a:gd name="T70" fmla="*/ 3597554 w 10000"/>
                <a:gd name="T71" fmla="*/ 370148 h 8000"/>
                <a:gd name="T72" fmla="*/ 3205094 w 10000"/>
                <a:gd name="T73" fmla="*/ 345608 h 8000"/>
                <a:gd name="T74" fmla="*/ 2828422 w 10000"/>
                <a:gd name="T75" fmla="*/ 319899 h 8000"/>
                <a:gd name="T76" fmla="*/ 2472050 w 10000"/>
                <a:gd name="T77" fmla="*/ 291561 h 8000"/>
                <a:gd name="T78" fmla="*/ 2131466 w 10000"/>
                <a:gd name="T79" fmla="*/ 262054 h 8000"/>
                <a:gd name="T80" fmla="*/ 1815694 w 10000"/>
                <a:gd name="T81" fmla="*/ 230210 h 8000"/>
                <a:gd name="T82" fmla="*/ 1519093 w 10000"/>
                <a:gd name="T83" fmla="*/ 198951 h 8000"/>
                <a:gd name="T84" fmla="*/ 1246175 w 10000"/>
                <a:gd name="T85" fmla="*/ 167691 h 8000"/>
                <a:gd name="T86" fmla="*/ 995812 w 10000"/>
                <a:gd name="T87" fmla="*/ 138185 h 8000"/>
                <a:gd name="T88" fmla="*/ 773643 w 10000"/>
                <a:gd name="T89" fmla="*/ 110139 h 8000"/>
                <a:gd name="T90" fmla="*/ 572902 w 10000"/>
                <a:gd name="T91" fmla="*/ 83554 h 8000"/>
                <a:gd name="T92" fmla="*/ 403738 w 10000"/>
                <a:gd name="T93" fmla="*/ 61350 h 8000"/>
                <a:gd name="T94" fmla="*/ 261640 w 10000"/>
                <a:gd name="T95" fmla="*/ 40316 h 8000"/>
                <a:gd name="T96" fmla="*/ 66538 w 10000"/>
                <a:gd name="T97" fmla="*/ 10225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5686D333-4412-474A-9024-F7E807C3451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93602C0-C871-4ABF-8BD6-7364A9325595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AD5E5428-B4B7-48E2-9D9F-A66B3639B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BBD9C-14DC-4781-B13A-3BEED9DD82D9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53BB3D8B-5715-4844-BBF1-8B9E7A713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A69F5FC4-8A9B-4A23-8557-549C4B13B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008BE-29A9-4643-89D9-B1F6FC499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70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320EE83-C970-4DE2-8896-F7B0C5EC0A49}"/>
              </a:ext>
            </a:extLst>
          </p:cNvPr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D349DB2-E5D9-4EF3-962E-89724B816491}"/>
              </a:ext>
            </a:extLst>
          </p:cNvPr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6">
            <a:extLst>
              <a:ext uri="{FF2B5EF4-FFF2-40B4-BE49-F238E27FC236}">
                <a16:creationId xmlns:a16="http://schemas.microsoft.com/office/drawing/2014/main" id="{0E3D8275-F867-44DC-9306-92B224530887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BAED5-200F-4763-BF30-C1F1EF9FBFA6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12FECD8A-273E-436E-A537-8FCEE607F5E9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30EF8E67-7E3A-4018-A4AB-7E14E5CAFD2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8B6FC-375B-4BD1-9A83-DD2FD8FC5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77870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637EB2D-AF41-409D-A703-CB4ADC9602EB}"/>
              </a:ext>
            </a:extLst>
          </p:cNvPr>
          <p:cNvCxnSpPr/>
          <p:nvPr/>
        </p:nvCxnSpPr>
        <p:spPr>
          <a:xfrm>
            <a:off x="4405313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012857-FC40-42E8-A919-2B84469695A7}"/>
              </a:ext>
            </a:extLst>
          </p:cNvPr>
          <p:cNvCxnSpPr/>
          <p:nvPr/>
        </p:nvCxnSpPr>
        <p:spPr>
          <a:xfrm>
            <a:off x="77978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6">
            <a:extLst>
              <a:ext uri="{FF2B5EF4-FFF2-40B4-BE49-F238E27FC236}">
                <a16:creationId xmlns:a16="http://schemas.microsoft.com/office/drawing/2014/main" id="{9C4D1F23-96E5-4E1E-A5EF-DC2C32F49827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4060E-F8C4-4820-AA88-58CB56A3B61B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16" name="Footer Placeholder 7">
            <a:extLst>
              <a:ext uri="{FF2B5EF4-FFF2-40B4-BE49-F238E27FC236}">
                <a16:creationId xmlns:a16="http://schemas.microsoft.com/office/drawing/2014/main" id="{13E7C6D6-DCEB-4E23-9775-8A87DC994D18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560388" y="6391275"/>
            <a:ext cx="36449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17" name="Slide Number Placeholder 8">
            <a:extLst>
              <a:ext uri="{FF2B5EF4-FFF2-40B4-BE49-F238E27FC236}">
                <a16:creationId xmlns:a16="http://schemas.microsoft.com/office/drawing/2014/main" id="{B284E3A6-9497-42FF-883E-F96558EE5248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01598-1C5A-4B0D-8929-E1D479126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25998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6B782-E82C-4C09-9B55-0E33291317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4988" y="6391275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FBA2A-13F9-436A-9875-9685D6CB2CDD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AD3C9-C3BC-45DE-9251-9AED1184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BE6F6-D9A8-4D32-8A33-37474B4A2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D662C-D355-4C26-A1C0-BA0820EC9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51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>
            <a:extLst>
              <a:ext uri="{FF2B5EF4-FFF2-40B4-BE49-F238E27FC236}">
                <a16:creationId xmlns:a16="http://schemas.microsoft.com/office/drawing/2014/main" id="{D0DF7881-95B6-4DB4-B537-D8A01109443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AA43036-1F89-46D2-BDDE-8FA7DC2C5FE1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C9C0566-86E7-40B3-99AB-6C9009056AF2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C2A1B71-A1C7-4850-A381-D3968709D5E5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6B884C9-2A68-4544-B946-8D7123AA35A8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098D3BF-9736-469F-8EC2-38F902838887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8F30DA1-EAD4-47C7-8D54-16DC860E6D45}"/>
                </a:ext>
              </a:extLst>
            </p:cNvPr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55D6379-2814-44D2-A107-D605F85EC703}"/>
                </a:ext>
              </a:extLst>
            </p:cNvPr>
            <p:cNvSpPr/>
            <p:nvPr/>
          </p:nvSpPr>
          <p:spPr bwMode="gray">
            <a:xfrm>
              <a:off x="414338" y="401638"/>
              <a:ext cx="65119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BAC17174-F521-4183-8E20-E3E4A8D4611D}"/>
                </a:ext>
              </a:extLst>
            </p:cNvPr>
            <p:cNvSpPr>
              <a:spLocks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C41D9569-7F33-437F-A2C0-7335AB731ED6}"/>
                </a:ext>
              </a:extLst>
            </p:cNvPr>
            <p:cNvSpPr>
              <a:spLocks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1249853 h 8000"/>
                <a:gd name="T4" fmla="*/ 6053670 w 10000"/>
                <a:gd name="T5" fmla="*/ 1254558 h 8000"/>
                <a:gd name="T6" fmla="*/ 6053670 w 10000"/>
                <a:gd name="T7" fmla="*/ 1098 h 8000"/>
                <a:gd name="T8" fmla="*/ 6053670 w 10000"/>
                <a:gd name="T9" fmla="*/ 1098 h 8000"/>
                <a:gd name="T10" fmla="*/ 5916252 w 10000"/>
                <a:gd name="T11" fmla="*/ 24464 h 8000"/>
                <a:gd name="T12" fmla="*/ 5779439 w 10000"/>
                <a:gd name="T13" fmla="*/ 46732 h 8000"/>
                <a:gd name="T14" fmla="*/ 5642020 w 10000"/>
                <a:gd name="T15" fmla="*/ 68530 h 8000"/>
                <a:gd name="T16" fmla="*/ 5503997 w 10000"/>
                <a:gd name="T17" fmla="*/ 87192 h 8000"/>
                <a:gd name="T18" fmla="*/ 5366578 w 10000"/>
                <a:gd name="T19" fmla="*/ 106010 h 8000"/>
                <a:gd name="T20" fmla="*/ 5228555 w 10000"/>
                <a:gd name="T21" fmla="*/ 123574 h 8000"/>
                <a:gd name="T22" fmla="*/ 5092347 w 10000"/>
                <a:gd name="T23" fmla="*/ 138629 h 8000"/>
                <a:gd name="T24" fmla="*/ 4954324 w 10000"/>
                <a:gd name="T25" fmla="*/ 152899 h 8000"/>
                <a:gd name="T26" fmla="*/ 4816905 w 10000"/>
                <a:gd name="T27" fmla="*/ 165915 h 8000"/>
                <a:gd name="T28" fmla="*/ 4681908 w 10000"/>
                <a:gd name="T29" fmla="*/ 177206 h 8000"/>
                <a:gd name="T30" fmla="*/ 4545095 w 10000"/>
                <a:gd name="T31" fmla="*/ 188497 h 8000"/>
                <a:gd name="T32" fmla="*/ 4410099 w 10000"/>
                <a:gd name="T33" fmla="*/ 197907 h 8000"/>
                <a:gd name="T34" fmla="*/ 4275102 w 10000"/>
                <a:gd name="T35" fmla="*/ 205277 h 8000"/>
                <a:gd name="T36" fmla="*/ 4140710 w 10000"/>
                <a:gd name="T37" fmla="*/ 212961 h 8000"/>
                <a:gd name="T38" fmla="*/ 4007530 w 10000"/>
                <a:gd name="T39" fmla="*/ 219391 h 8000"/>
                <a:gd name="T40" fmla="*/ 3875560 w 10000"/>
                <a:gd name="T41" fmla="*/ 223939 h 8000"/>
                <a:gd name="T42" fmla="*/ 3743590 w 10000"/>
                <a:gd name="T43" fmla="*/ 227859 h 8000"/>
                <a:gd name="T44" fmla="*/ 3612830 w 10000"/>
                <a:gd name="T45" fmla="*/ 231623 h 8000"/>
                <a:gd name="T46" fmla="*/ 3483887 w 10000"/>
                <a:gd name="T47" fmla="*/ 233348 h 8000"/>
                <a:gd name="T48" fmla="*/ 3354944 w 10000"/>
                <a:gd name="T49" fmla="*/ 235230 h 8000"/>
                <a:gd name="T50" fmla="*/ 3227817 w 10000"/>
                <a:gd name="T51" fmla="*/ 236171 h 8000"/>
                <a:gd name="T52" fmla="*/ 3101901 w 10000"/>
                <a:gd name="T53" fmla="*/ 235230 h 8000"/>
                <a:gd name="T54" fmla="*/ 2977195 w 10000"/>
                <a:gd name="T55" fmla="*/ 235230 h 8000"/>
                <a:gd name="T56" fmla="*/ 2853700 w 10000"/>
                <a:gd name="T57" fmla="*/ 233348 h 8000"/>
                <a:gd name="T58" fmla="*/ 2732627 w 10000"/>
                <a:gd name="T59" fmla="*/ 230525 h 8000"/>
                <a:gd name="T60" fmla="*/ 2612764 w 10000"/>
                <a:gd name="T61" fmla="*/ 227859 h 8000"/>
                <a:gd name="T62" fmla="*/ 2495323 w 10000"/>
                <a:gd name="T63" fmla="*/ 224880 h 8000"/>
                <a:gd name="T64" fmla="*/ 2378487 w 10000"/>
                <a:gd name="T65" fmla="*/ 220332 h 8000"/>
                <a:gd name="T66" fmla="*/ 2263467 w 10000"/>
                <a:gd name="T67" fmla="*/ 215470 h 8000"/>
                <a:gd name="T68" fmla="*/ 2150869 w 10000"/>
                <a:gd name="T69" fmla="*/ 211079 h 8000"/>
                <a:gd name="T70" fmla="*/ 1931121 w 10000"/>
                <a:gd name="T71" fmla="*/ 198691 h 8000"/>
                <a:gd name="T72" fmla="*/ 1720453 w 10000"/>
                <a:gd name="T73" fmla="*/ 185518 h 8000"/>
                <a:gd name="T74" fmla="*/ 1518260 w 10000"/>
                <a:gd name="T75" fmla="*/ 171718 h 8000"/>
                <a:gd name="T76" fmla="*/ 1326964 w 10000"/>
                <a:gd name="T77" fmla="*/ 156506 h 8000"/>
                <a:gd name="T78" fmla="*/ 1144144 w 10000"/>
                <a:gd name="T79" fmla="*/ 140667 h 8000"/>
                <a:gd name="T80" fmla="*/ 974641 w 10000"/>
                <a:gd name="T81" fmla="*/ 123574 h 8000"/>
                <a:gd name="T82" fmla="*/ 815429 w 10000"/>
                <a:gd name="T83" fmla="*/ 106794 h 8000"/>
                <a:gd name="T84" fmla="*/ 668931 w 10000"/>
                <a:gd name="T85" fmla="*/ 90015 h 8000"/>
                <a:gd name="T86" fmla="*/ 534539 w 10000"/>
                <a:gd name="T87" fmla="*/ 74176 h 8000"/>
                <a:gd name="T88" fmla="*/ 415282 w 10000"/>
                <a:gd name="T89" fmla="*/ 59121 h 8000"/>
                <a:gd name="T90" fmla="*/ 307526 w 10000"/>
                <a:gd name="T91" fmla="*/ 44850 h 8000"/>
                <a:gd name="T92" fmla="*/ 216721 w 10000"/>
                <a:gd name="T93" fmla="*/ 32932 h 8000"/>
                <a:gd name="T94" fmla="*/ 140445 w 10000"/>
                <a:gd name="T95" fmla="*/ 21641 h 8000"/>
                <a:gd name="T96" fmla="*/ 35717 w 10000"/>
                <a:gd name="T97" fmla="*/ 5489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81F7D8BE-C3D8-4E45-A811-7220213785B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D2BBE3A-E331-4F9A-8755-60A3BDBDF521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E3E8ECC1-01E8-474C-A2C5-390DFCD665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3713" y="6391275"/>
            <a:ext cx="9921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641F3-1456-4873-8C19-67BFD89025F1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A1E35F9-FCC9-40E3-9B36-50983AC59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2C438BC-FFA8-4E7E-B03E-158500CB1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FDBDE-93EE-4685-8F43-C8C989220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4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67D70-6FBD-4E75-9EAF-B90D31CD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AFD3E-56EA-49B0-8FD5-4B590F5D184E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CCD5A-D8B3-4F0E-BE2A-7F898B382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D8B17-B466-4034-8208-D6392B501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353C4-1313-4529-96C8-3A724472D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0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>
            <a:extLst>
              <a:ext uri="{FF2B5EF4-FFF2-40B4-BE49-F238E27FC236}">
                <a16:creationId xmlns:a16="http://schemas.microsoft.com/office/drawing/2014/main" id="{F58B9C88-751B-45C7-A99C-80CFAE9E66E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F1F686D-3867-4305-AC94-E41DB7D2E80C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4BD6F06-D904-4D70-B631-8CB47315FB3A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EE55E69-0037-469A-A109-2A0CBFB2E846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76EFF95-3380-4619-A358-7F937DEECAC1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8EC42A7-E954-46DD-97F0-E41893D2F803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F898E60-EE97-4248-AAD3-D1BB11A963AD}"/>
                </a:ext>
              </a:extLst>
            </p:cNvPr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7CDDE05-40D1-4C3B-99AA-17D1852ECD4B}"/>
                </a:ext>
              </a:extLst>
            </p:cNvPr>
            <p:cNvSpPr/>
            <p:nvPr/>
          </p:nvSpPr>
          <p:spPr bwMode="gray">
            <a:xfrm>
              <a:off x="7289800" y="401638"/>
              <a:ext cx="44783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85828A01-FFB9-4560-9AE5-D71192F4F6F9}"/>
                </a:ext>
              </a:extLst>
            </p:cNvPr>
            <p:cNvSpPr>
              <a:spLocks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1249853 h 8000"/>
                <a:gd name="T4" fmla="*/ 6053670 w 10000"/>
                <a:gd name="T5" fmla="*/ 1254558 h 8000"/>
                <a:gd name="T6" fmla="*/ 6053670 w 10000"/>
                <a:gd name="T7" fmla="*/ 1098 h 8000"/>
                <a:gd name="T8" fmla="*/ 6053670 w 10000"/>
                <a:gd name="T9" fmla="*/ 1098 h 8000"/>
                <a:gd name="T10" fmla="*/ 5916252 w 10000"/>
                <a:gd name="T11" fmla="*/ 24464 h 8000"/>
                <a:gd name="T12" fmla="*/ 5779439 w 10000"/>
                <a:gd name="T13" fmla="*/ 46732 h 8000"/>
                <a:gd name="T14" fmla="*/ 5642020 w 10000"/>
                <a:gd name="T15" fmla="*/ 68530 h 8000"/>
                <a:gd name="T16" fmla="*/ 5503997 w 10000"/>
                <a:gd name="T17" fmla="*/ 87192 h 8000"/>
                <a:gd name="T18" fmla="*/ 5366578 w 10000"/>
                <a:gd name="T19" fmla="*/ 106010 h 8000"/>
                <a:gd name="T20" fmla="*/ 5228555 w 10000"/>
                <a:gd name="T21" fmla="*/ 123574 h 8000"/>
                <a:gd name="T22" fmla="*/ 5092347 w 10000"/>
                <a:gd name="T23" fmla="*/ 138629 h 8000"/>
                <a:gd name="T24" fmla="*/ 4954324 w 10000"/>
                <a:gd name="T25" fmla="*/ 152899 h 8000"/>
                <a:gd name="T26" fmla="*/ 4816905 w 10000"/>
                <a:gd name="T27" fmla="*/ 165915 h 8000"/>
                <a:gd name="T28" fmla="*/ 4681908 w 10000"/>
                <a:gd name="T29" fmla="*/ 177206 h 8000"/>
                <a:gd name="T30" fmla="*/ 4545095 w 10000"/>
                <a:gd name="T31" fmla="*/ 188497 h 8000"/>
                <a:gd name="T32" fmla="*/ 4410099 w 10000"/>
                <a:gd name="T33" fmla="*/ 197907 h 8000"/>
                <a:gd name="T34" fmla="*/ 4275102 w 10000"/>
                <a:gd name="T35" fmla="*/ 205277 h 8000"/>
                <a:gd name="T36" fmla="*/ 4140710 w 10000"/>
                <a:gd name="T37" fmla="*/ 212961 h 8000"/>
                <a:gd name="T38" fmla="*/ 4007530 w 10000"/>
                <a:gd name="T39" fmla="*/ 219391 h 8000"/>
                <a:gd name="T40" fmla="*/ 3875560 w 10000"/>
                <a:gd name="T41" fmla="*/ 223939 h 8000"/>
                <a:gd name="T42" fmla="*/ 3743590 w 10000"/>
                <a:gd name="T43" fmla="*/ 227859 h 8000"/>
                <a:gd name="T44" fmla="*/ 3612830 w 10000"/>
                <a:gd name="T45" fmla="*/ 231623 h 8000"/>
                <a:gd name="T46" fmla="*/ 3483887 w 10000"/>
                <a:gd name="T47" fmla="*/ 233348 h 8000"/>
                <a:gd name="T48" fmla="*/ 3354944 w 10000"/>
                <a:gd name="T49" fmla="*/ 235230 h 8000"/>
                <a:gd name="T50" fmla="*/ 3227817 w 10000"/>
                <a:gd name="T51" fmla="*/ 236171 h 8000"/>
                <a:gd name="T52" fmla="*/ 3101901 w 10000"/>
                <a:gd name="T53" fmla="*/ 235230 h 8000"/>
                <a:gd name="T54" fmla="*/ 2977195 w 10000"/>
                <a:gd name="T55" fmla="*/ 235230 h 8000"/>
                <a:gd name="T56" fmla="*/ 2853700 w 10000"/>
                <a:gd name="T57" fmla="*/ 233348 h 8000"/>
                <a:gd name="T58" fmla="*/ 2732627 w 10000"/>
                <a:gd name="T59" fmla="*/ 230525 h 8000"/>
                <a:gd name="T60" fmla="*/ 2612764 w 10000"/>
                <a:gd name="T61" fmla="*/ 227859 h 8000"/>
                <a:gd name="T62" fmla="*/ 2495323 w 10000"/>
                <a:gd name="T63" fmla="*/ 224880 h 8000"/>
                <a:gd name="T64" fmla="*/ 2378487 w 10000"/>
                <a:gd name="T65" fmla="*/ 220332 h 8000"/>
                <a:gd name="T66" fmla="*/ 2263467 w 10000"/>
                <a:gd name="T67" fmla="*/ 215470 h 8000"/>
                <a:gd name="T68" fmla="*/ 2150869 w 10000"/>
                <a:gd name="T69" fmla="*/ 211079 h 8000"/>
                <a:gd name="T70" fmla="*/ 1931121 w 10000"/>
                <a:gd name="T71" fmla="*/ 198691 h 8000"/>
                <a:gd name="T72" fmla="*/ 1720453 w 10000"/>
                <a:gd name="T73" fmla="*/ 185518 h 8000"/>
                <a:gd name="T74" fmla="*/ 1518260 w 10000"/>
                <a:gd name="T75" fmla="*/ 171718 h 8000"/>
                <a:gd name="T76" fmla="*/ 1326964 w 10000"/>
                <a:gd name="T77" fmla="*/ 156506 h 8000"/>
                <a:gd name="T78" fmla="*/ 1144144 w 10000"/>
                <a:gd name="T79" fmla="*/ 140667 h 8000"/>
                <a:gd name="T80" fmla="*/ 974641 w 10000"/>
                <a:gd name="T81" fmla="*/ 123574 h 8000"/>
                <a:gd name="T82" fmla="*/ 815429 w 10000"/>
                <a:gd name="T83" fmla="*/ 106794 h 8000"/>
                <a:gd name="T84" fmla="*/ 668931 w 10000"/>
                <a:gd name="T85" fmla="*/ 90015 h 8000"/>
                <a:gd name="T86" fmla="*/ 534539 w 10000"/>
                <a:gd name="T87" fmla="*/ 74176 h 8000"/>
                <a:gd name="T88" fmla="*/ 415282 w 10000"/>
                <a:gd name="T89" fmla="*/ 59121 h 8000"/>
                <a:gd name="T90" fmla="*/ 307526 w 10000"/>
                <a:gd name="T91" fmla="*/ 44850 h 8000"/>
                <a:gd name="T92" fmla="*/ 216721 w 10000"/>
                <a:gd name="T93" fmla="*/ 32932 h 8000"/>
                <a:gd name="T94" fmla="*/ 140445 w 10000"/>
                <a:gd name="T95" fmla="*/ 21641 h 8000"/>
                <a:gd name="T96" fmla="*/ 35717 w 10000"/>
                <a:gd name="T97" fmla="*/ 5489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05D67545-6A41-430F-843D-10E021B69E1D}"/>
                </a:ext>
              </a:extLst>
            </p:cNvPr>
            <p:cNvSpPr>
              <a:spLocks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03534439-28C5-4EE9-BEF5-865C8591FA28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F0098E2E-CDA1-41A7-9480-846BC4339322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372B5F6-EE19-4988-BEA2-7E28EFF2D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EADB2-5BD0-4AC9-B518-7E95DD0528E3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8F480A24-4932-4593-AFDD-3FD567F2D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8ADC89F2-D279-49AB-A31E-5B69FF69E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CE4D2-B5F5-42DF-BD1F-BB90A8740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3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AE30A25-01AD-41FA-AAFC-1079E628F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0EFB8-104D-4AAD-827F-AE98B466A2A9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2B7EB91-73F1-4F15-A835-F172291B1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40A560-EBD3-4867-B843-51FEC0FE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E1E2C-A995-43E1-97FC-5DCD194B8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9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838D0F-195A-47F1-9DC3-075E36DA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8FDDD-BF6D-409F-84CF-689B86B4FEBD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BB88079-1E2E-414E-9E03-133971E6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0DD0810-B5F5-4A4C-B07C-726EDD3D2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CE382-E602-4C20-99AD-7896E7E04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3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6FFB6FE-148A-4E27-A125-28A42AF47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CD35B-D2DE-4874-AB64-09FFDD8FE46E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2A09B2D-5508-4E57-949E-5B512D0B6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094507B-2B41-4B16-B929-7E3EB9CF7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976B9-78E8-4A2B-AFE2-CFAB78169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0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C187B9-707A-4272-AABA-4F0E54B8D228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7EBD2518-55F8-4EBF-BBCE-86C45A404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EF7F6-A3A7-4CA4-A85D-C7AA803CBAC6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3E93DF9-29FD-444E-B5CD-B18DA6A9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06738A3-A40E-4EA9-A057-FC0BEFE78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6C816-A086-4282-B845-4EC146E16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5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1">
            <a:extLst>
              <a:ext uri="{FF2B5EF4-FFF2-40B4-BE49-F238E27FC236}">
                <a16:creationId xmlns:a16="http://schemas.microsoft.com/office/drawing/2014/main" id="{B7D63C36-D4E0-45F7-8910-1369C0E7371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7F4A3DE-EF86-4C5F-857A-08C2BED3977D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C047B2A-4B6B-4EDF-ACEF-31E3D7F3E7BB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1AF789C-CD35-477E-BA78-CB26634CBEB8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1403A23-26B7-454A-A2D2-292A2CFBE181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7EE3038-99A3-49B0-A1ED-0ED3D9D6D791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3659520-21D0-4AC0-A293-4A7C5281EFD0}"/>
                </a:ext>
              </a:extLst>
            </p:cNvPr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F52F2B1-F2A6-48A1-8457-696DB0EACED7}"/>
                </a:ext>
              </a:extLst>
            </p:cNvPr>
            <p:cNvSpPr/>
            <p:nvPr/>
          </p:nvSpPr>
          <p:spPr bwMode="gray">
            <a:xfrm>
              <a:off x="5713413" y="401638"/>
              <a:ext cx="60547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CAF63F81-1F5C-4E6C-A6D3-EC6BB289D899}"/>
                </a:ext>
              </a:extLst>
            </p:cNvPr>
            <p:cNvSpPr>
              <a:spLocks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F6F9B361-E0E8-4505-8C8F-24EE8C38971B}"/>
                </a:ext>
              </a:extLst>
            </p:cNvPr>
            <p:cNvSpPr>
              <a:spLocks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1249853 h 8000"/>
                <a:gd name="T4" fmla="*/ 6053670 w 10000"/>
                <a:gd name="T5" fmla="*/ 1254558 h 8000"/>
                <a:gd name="T6" fmla="*/ 6053670 w 10000"/>
                <a:gd name="T7" fmla="*/ 1098 h 8000"/>
                <a:gd name="T8" fmla="*/ 6053670 w 10000"/>
                <a:gd name="T9" fmla="*/ 1098 h 8000"/>
                <a:gd name="T10" fmla="*/ 5916252 w 10000"/>
                <a:gd name="T11" fmla="*/ 24464 h 8000"/>
                <a:gd name="T12" fmla="*/ 5779439 w 10000"/>
                <a:gd name="T13" fmla="*/ 46732 h 8000"/>
                <a:gd name="T14" fmla="*/ 5642020 w 10000"/>
                <a:gd name="T15" fmla="*/ 68530 h 8000"/>
                <a:gd name="T16" fmla="*/ 5503997 w 10000"/>
                <a:gd name="T17" fmla="*/ 87192 h 8000"/>
                <a:gd name="T18" fmla="*/ 5366578 w 10000"/>
                <a:gd name="T19" fmla="*/ 106010 h 8000"/>
                <a:gd name="T20" fmla="*/ 5228555 w 10000"/>
                <a:gd name="T21" fmla="*/ 123574 h 8000"/>
                <a:gd name="T22" fmla="*/ 5092347 w 10000"/>
                <a:gd name="T23" fmla="*/ 138629 h 8000"/>
                <a:gd name="T24" fmla="*/ 4954324 w 10000"/>
                <a:gd name="T25" fmla="*/ 152899 h 8000"/>
                <a:gd name="T26" fmla="*/ 4816905 w 10000"/>
                <a:gd name="T27" fmla="*/ 165915 h 8000"/>
                <a:gd name="T28" fmla="*/ 4681908 w 10000"/>
                <a:gd name="T29" fmla="*/ 177206 h 8000"/>
                <a:gd name="T30" fmla="*/ 4545095 w 10000"/>
                <a:gd name="T31" fmla="*/ 188497 h 8000"/>
                <a:gd name="T32" fmla="*/ 4410099 w 10000"/>
                <a:gd name="T33" fmla="*/ 197907 h 8000"/>
                <a:gd name="T34" fmla="*/ 4275102 w 10000"/>
                <a:gd name="T35" fmla="*/ 205277 h 8000"/>
                <a:gd name="T36" fmla="*/ 4140710 w 10000"/>
                <a:gd name="T37" fmla="*/ 212961 h 8000"/>
                <a:gd name="T38" fmla="*/ 4007530 w 10000"/>
                <a:gd name="T39" fmla="*/ 219391 h 8000"/>
                <a:gd name="T40" fmla="*/ 3875560 w 10000"/>
                <a:gd name="T41" fmla="*/ 223939 h 8000"/>
                <a:gd name="T42" fmla="*/ 3743590 w 10000"/>
                <a:gd name="T43" fmla="*/ 227859 h 8000"/>
                <a:gd name="T44" fmla="*/ 3612830 w 10000"/>
                <a:gd name="T45" fmla="*/ 231623 h 8000"/>
                <a:gd name="T46" fmla="*/ 3483887 w 10000"/>
                <a:gd name="T47" fmla="*/ 233348 h 8000"/>
                <a:gd name="T48" fmla="*/ 3354944 w 10000"/>
                <a:gd name="T49" fmla="*/ 235230 h 8000"/>
                <a:gd name="T50" fmla="*/ 3227817 w 10000"/>
                <a:gd name="T51" fmla="*/ 236171 h 8000"/>
                <a:gd name="T52" fmla="*/ 3101901 w 10000"/>
                <a:gd name="T53" fmla="*/ 235230 h 8000"/>
                <a:gd name="T54" fmla="*/ 2977195 w 10000"/>
                <a:gd name="T55" fmla="*/ 235230 h 8000"/>
                <a:gd name="T56" fmla="*/ 2853700 w 10000"/>
                <a:gd name="T57" fmla="*/ 233348 h 8000"/>
                <a:gd name="T58" fmla="*/ 2732627 w 10000"/>
                <a:gd name="T59" fmla="*/ 230525 h 8000"/>
                <a:gd name="T60" fmla="*/ 2612764 w 10000"/>
                <a:gd name="T61" fmla="*/ 227859 h 8000"/>
                <a:gd name="T62" fmla="*/ 2495323 w 10000"/>
                <a:gd name="T63" fmla="*/ 224880 h 8000"/>
                <a:gd name="T64" fmla="*/ 2378487 w 10000"/>
                <a:gd name="T65" fmla="*/ 220332 h 8000"/>
                <a:gd name="T66" fmla="*/ 2263467 w 10000"/>
                <a:gd name="T67" fmla="*/ 215470 h 8000"/>
                <a:gd name="T68" fmla="*/ 2150869 w 10000"/>
                <a:gd name="T69" fmla="*/ 211079 h 8000"/>
                <a:gd name="T70" fmla="*/ 1931121 w 10000"/>
                <a:gd name="T71" fmla="*/ 198691 h 8000"/>
                <a:gd name="T72" fmla="*/ 1720453 w 10000"/>
                <a:gd name="T73" fmla="*/ 185518 h 8000"/>
                <a:gd name="T74" fmla="*/ 1518260 w 10000"/>
                <a:gd name="T75" fmla="*/ 171718 h 8000"/>
                <a:gd name="T76" fmla="*/ 1326964 w 10000"/>
                <a:gd name="T77" fmla="*/ 156506 h 8000"/>
                <a:gd name="T78" fmla="*/ 1144144 w 10000"/>
                <a:gd name="T79" fmla="*/ 140667 h 8000"/>
                <a:gd name="T80" fmla="*/ 974641 w 10000"/>
                <a:gd name="T81" fmla="*/ 123574 h 8000"/>
                <a:gd name="T82" fmla="*/ 815429 w 10000"/>
                <a:gd name="T83" fmla="*/ 106794 h 8000"/>
                <a:gd name="T84" fmla="*/ 668931 w 10000"/>
                <a:gd name="T85" fmla="*/ 90015 h 8000"/>
                <a:gd name="T86" fmla="*/ 534539 w 10000"/>
                <a:gd name="T87" fmla="*/ 74176 h 8000"/>
                <a:gd name="T88" fmla="*/ 415282 w 10000"/>
                <a:gd name="T89" fmla="*/ 59121 h 8000"/>
                <a:gd name="T90" fmla="*/ 307526 w 10000"/>
                <a:gd name="T91" fmla="*/ 44850 h 8000"/>
                <a:gd name="T92" fmla="*/ 216721 w 10000"/>
                <a:gd name="T93" fmla="*/ 32932 h 8000"/>
                <a:gd name="T94" fmla="*/ 140445 w 10000"/>
                <a:gd name="T95" fmla="*/ 21641 h 8000"/>
                <a:gd name="T96" fmla="*/ 35717 w 10000"/>
                <a:gd name="T97" fmla="*/ 5489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153C0B5-0DF6-484D-BC44-843CB9BD7A08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8B2F336F-083B-402F-9888-9AA44533A38F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4F432B59-FEBF-4420-9179-116774F57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F9F11-12EE-4F40-8FDA-1B40690B4849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E212E57F-DC48-435F-A9BB-1CE14E0F2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1DF472D5-FF7C-470A-8955-1E67C622E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F26FB-F8A4-42F9-A568-8A5AFBD52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1">
            <a:extLst>
              <a:ext uri="{FF2B5EF4-FFF2-40B4-BE49-F238E27FC236}">
                <a16:creationId xmlns:a16="http://schemas.microsoft.com/office/drawing/2014/main" id="{A3387852-1DF6-4901-9A85-153548DB8E3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8FCC78-A41C-48D1-94E3-EB5C1E958EE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29304E34-358F-43B7-A53A-05F427E4AC49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0B1CDD6-1281-46B4-9916-8FA9D1068310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44DE1B3-8033-4AD7-ACC0-0B68B3D9BD7E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FD84E4B-DEA0-4EBD-8FCF-1616C2C49E65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054C2AB-E2AD-47CA-B499-E4F57C7E1A58}"/>
                </a:ext>
              </a:extLst>
            </p:cNvPr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85E8F06-0263-4056-A17F-5C04A8F0BADB}"/>
                </a:ext>
              </a:extLst>
            </p:cNvPr>
            <p:cNvSpPr/>
            <p:nvPr/>
          </p:nvSpPr>
          <p:spPr bwMode="gray">
            <a:xfrm>
              <a:off x="6172200" y="401638"/>
              <a:ext cx="55959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95FE0A4F-825E-4665-B31C-7BB0702BAD95}"/>
                </a:ext>
              </a:extLst>
            </p:cNvPr>
            <p:cNvSpPr>
              <a:spLocks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5F28FAD6-D519-4595-8498-588B88FDD687}"/>
                </a:ext>
              </a:extLst>
            </p:cNvPr>
            <p:cNvSpPr>
              <a:spLocks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1249853 h 8000"/>
                <a:gd name="T4" fmla="*/ 6053670 w 10000"/>
                <a:gd name="T5" fmla="*/ 1254558 h 8000"/>
                <a:gd name="T6" fmla="*/ 6053670 w 10000"/>
                <a:gd name="T7" fmla="*/ 1098 h 8000"/>
                <a:gd name="T8" fmla="*/ 6053670 w 10000"/>
                <a:gd name="T9" fmla="*/ 1098 h 8000"/>
                <a:gd name="T10" fmla="*/ 5916252 w 10000"/>
                <a:gd name="T11" fmla="*/ 24464 h 8000"/>
                <a:gd name="T12" fmla="*/ 5779439 w 10000"/>
                <a:gd name="T13" fmla="*/ 46732 h 8000"/>
                <a:gd name="T14" fmla="*/ 5642020 w 10000"/>
                <a:gd name="T15" fmla="*/ 68530 h 8000"/>
                <a:gd name="T16" fmla="*/ 5503997 w 10000"/>
                <a:gd name="T17" fmla="*/ 87192 h 8000"/>
                <a:gd name="T18" fmla="*/ 5366578 w 10000"/>
                <a:gd name="T19" fmla="*/ 106010 h 8000"/>
                <a:gd name="T20" fmla="*/ 5228555 w 10000"/>
                <a:gd name="T21" fmla="*/ 123574 h 8000"/>
                <a:gd name="T22" fmla="*/ 5092347 w 10000"/>
                <a:gd name="T23" fmla="*/ 138629 h 8000"/>
                <a:gd name="T24" fmla="*/ 4954324 w 10000"/>
                <a:gd name="T25" fmla="*/ 152899 h 8000"/>
                <a:gd name="T26" fmla="*/ 4816905 w 10000"/>
                <a:gd name="T27" fmla="*/ 165915 h 8000"/>
                <a:gd name="T28" fmla="*/ 4681908 w 10000"/>
                <a:gd name="T29" fmla="*/ 177206 h 8000"/>
                <a:gd name="T30" fmla="*/ 4545095 w 10000"/>
                <a:gd name="T31" fmla="*/ 188497 h 8000"/>
                <a:gd name="T32" fmla="*/ 4410099 w 10000"/>
                <a:gd name="T33" fmla="*/ 197907 h 8000"/>
                <a:gd name="T34" fmla="*/ 4275102 w 10000"/>
                <a:gd name="T35" fmla="*/ 205277 h 8000"/>
                <a:gd name="T36" fmla="*/ 4140710 w 10000"/>
                <a:gd name="T37" fmla="*/ 212961 h 8000"/>
                <a:gd name="T38" fmla="*/ 4007530 w 10000"/>
                <a:gd name="T39" fmla="*/ 219391 h 8000"/>
                <a:gd name="T40" fmla="*/ 3875560 w 10000"/>
                <a:gd name="T41" fmla="*/ 223939 h 8000"/>
                <a:gd name="T42" fmla="*/ 3743590 w 10000"/>
                <a:gd name="T43" fmla="*/ 227859 h 8000"/>
                <a:gd name="T44" fmla="*/ 3612830 w 10000"/>
                <a:gd name="T45" fmla="*/ 231623 h 8000"/>
                <a:gd name="T46" fmla="*/ 3483887 w 10000"/>
                <a:gd name="T47" fmla="*/ 233348 h 8000"/>
                <a:gd name="T48" fmla="*/ 3354944 w 10000"/>
                <a:gd name="T49" fmla="*/ 235230 h 8000"/>
                <a:gd name="T50" fmla="*/ 3227817 w 10000"/>
                <a:gd name="T51" fmla="*/ 236171 h 8000"/>
                <a:gd name="T52" fmla="*/ 3101901 w 10000"/>
                <a:gd name="T53" fmla="*/ 235230 h 8000"/>
                <a:gd name="T54" fmla="*/ 2977195 w 10000"/>
                <a:gd name="T55" fmla="*/ 235230 h 8000"/>
                <a:gd name="T56" fmla="*/ 2853700 w 10000"/>
                <a:gd name="T57" fmla="*/ 233348 h 8000"/>
                <a:gd name="T58" fmla="*/ 2732627 w 10000"/>
                <a:gd name="T59" fmla="*/ 230525 h 8000"/>
                <a:gd name="T60" fmla="*/ 2612764 w 10000"/>
                <a:gd name="T61" fmla="*/ 227859 h 8000"/>
                <a:gd name="T62" fmla="*/ 2495323 w 10000"/>
                <a:gd name="T63" fmla="*/ 224880 h 8000"/>
                <a:gd name="T64" fmla="*/ 2378487 w 10000"/>
                <a:gd name="T65" fmla="*/ 220332 h 8000"/>
                <a:gd name="T66" fmla="*/ 2263467 w 10000"/>
                <a:gd name="T67" fmla="*/ 215470 h 8000"/>
                <a:gd name="T68" fmla="*/ 2150869 w 10000"/>
                <a:gd name="T69" fmla="*/ 211079 h 8000"/>
                <a:gd name="T70" fmla="*/ 1931121 w 10000"/>
                <a:gd name="T71" fmla="*/ 198691 h 8000"/>
                <a:gd name="T72" fmla="*/ 1720453 w 10000"/>
                <a:gd name="T73" fmla="*/ 185518 h 8000"/>
                <a:gd name="T74" fmla="*/ 1518260 w 10000"/>
                <a:gd name="T75" fmla="*/ 171718 h 8000"/>
                <a:gd name="T76" fmla="*/ 1326964 w 10000"/>
                <a:gd name="T77" fmla="*/ 156506 h 8000"/>
                <a:gd name="T78" fmla="*/ 1144144 w 10000"/>
                <a:gd name="T79" fmla="*/ 140667 h 8000"/>
                <a:gd name="T80" fmla="*/ 974641 w 10000"/>
                <a:gd name="T81" fmla="*/ 123574 h 8000"/>
                <a:gd name="T82" fmla="*/ 815429 w 10000"/>
                <a:gd name="T83" fmla="*/ 106794 h 8000"/>
                <a:gd name="T84" fmla="*/ 668931 w 10000"/>
                <a:gd name="T85" fmla="*/ 90015 h 8000"/>
                <a:gd name="T86" fmla="*/ 534539 w 10000"/>
                <a:gd name="T87" fmla="*/ 74176 h 8000"/>
                <a:gd name="T88" fmla="*/ 415282 w 10000"/>
                <a:gd name="T89" fmla="*/ 59121 h 8000"/>
                <a:gd name="T90" fmla="*/ 307526 w 10000"/>
                <a:gd name="T91" fmla="*/ 44850 h 8000"/>
                <a:gd name="T92" fmla="*/ 216721 w 10000"/>
                <a:gd name="T93" fmla="*/ 32932 h 8000"/>
                <a:gd name="T94" fmla="*/ 140445 w 10000"/>
                <a:gd name="T95" fmla="*/ 21641 h 8000"/>
                <a:gd name="T96" fmla="*/ 35717 w 10000"/>
                <a:gd name="T97" fmla="*/ 5489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6A3A27A9-642B-4C3B-A2B7-795743CBE2EA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E223E6D-8C2B-4D40-9271-850555A0FFE9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CEFA8907-9DDF-4990-BC99-792FE59F9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9FF64-FDEA-4988-AE57-AA7794FD1285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432AC834-EF1B-4CE7-8B54-35686228D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046BF24C-6697-42C3-B44D-67EBA188E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448C9-2E8D-4622-B6EF-38EC552B7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9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>
            <a:extLst>
              <a:ext uri="{FF2B5EF4-FFF2-40B4-BE49-F238E27FC236}">
                <a16:creationId xmlns:a16="http://schemas.microsoft.com/office/drawing/2014/main" id="{5B94C48B-F35A-41B8-AEF9-B23C55234AE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1F2A862-011A-4CAB-AB45-CBA64492DA12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7B843A5-2C00-452F-875B-E1C8A6D82A56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676B443-27CB-48B6-BE9E-2D94079D6239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34D793E-3D89-4A45-BCBC-0AD37E3409F2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F8DBADB-ED98-4EA2-8D1A-D326394CB6D8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64E337A-804C-4E57-BB15-C4AE525A8995}"/>
                </a:ext>
              </a:extLst>
            </p:cNvPr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>
              <a:extLst>
                <a:ext uri="{FF2B5EF4-FFF2-40B4-BE49-F238E27FC236}">
                  <a16:creationId xmlns:a16="http://schemas.microsoft.com/office/drawing/2014/main" id="{728CA93C-DBB5-467C-966F-CC9042D03B02}"/>
                </a:ext>
              </a:extLst>
            </p:cNvPr>
            <p:cNvSpPr>
              <a:spLocks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5">
              <a:extLst>
                <a:ext uri="{FF2B5EF4-FFF2-40B4-BE49-F238E27FC236}">
                  <a16:creationId xmlns:a16="http://schemas.microsoft.com/office/drawing/2014/main" id="{4A071213-82EA-43B0-9EFF-31235D31E76F}"/>
                </a:ext>
              </a:extLst>
            </p:cNvPr>
            <p:cNvSpPr>
              <a:spLocks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4533900 h 2856"/>
                <a:gd name="T4" fmla="*/ 11277600 w 7104"/>
                <a:gd name="T5" fmla="*/ 4533900 h 2856"/>
                <a:gd name="T6" fmla="*/ 11277600 w 7104"/>
                <a:gd name="T7" fmla="*/ 1588 h 2856"/>
                <a:gd name="T8" fmla="*/ 11277600 w 7104"/>
                <a:gd name="T9" fmla="*/ 1588 h 2856"/>
                <a:gd name="T10" fmla="*/ 11022013 w 7104"/>
                <a:gd name="T11" fmla="*/ 41275 h 2856"/>
                <a:gd name="T12" fmla="*/ 10766425 w 7104"/>
                <a:gd name="T13" fmla="*/ 79375 h 2856"/>
                <a:gd name="T14" fmla="*/ 10510838 w 7104"/>
                <a:gd name="T15" fmla="*/ 115888 h 2856"/>
                <a:gd name="T16" fmla="*/ 10253663 w 7104"/>
                <a:gd name="T17" fmla="*/ 147638 h 2856"/>
                <a:gd name="T18" fmla="*/ 9998075 w 7104"/>
                <a:gd name="T19" fmla="*/ 179388 h 2856"/>
                <a:gd name="T20" fmla="*/ 9740900 w 7104"/>
                <a:gd name="T21" fmla="*/ 209550 h 2856"/>
                <a:gd name="T22" fmla="*/ 9486900 w 7104"/>
                <a:gd name="T23" fmla="*/ 234950 h 2856"/>
                <a:gd name="T24" fmla="*/ 9229725 w 7104"/>
                <a:gd name="T25" fmla="*/ 258763 h 2856"/>
                <a:gd name="T26" fmla="*/ 8974138 w 7104"/>
                <a:gd name="T27" fmla="*/ 280988 h 2856"/>
                <a:gd name="T28" fmla="*/ 8721725 w 7104"/>
                <a:gd name="T29" fmla="*/ 300038 h 2856"/>
                <a:gd name="T30" fmla="*/ 8467725 w 7104"/>
                <a:gd name="T31" fmla="*/ 319088 h 2856"/>
                <a:gd name="T32" fmla="*/ 8215313 w 7104"/>
                <a:gd name="T33" fmla="*/ 334963 h 2856"/>
                <a:gd name="T34" fmla="*/ 7964488 w 7104"/>
                <a:gd name="T35" fmla="*/ 347663 h 2856"/>
                <a:gd name="T36" fmla="*/ 7713663 w 7104"/>
                <a:gd name="T37" fmla="*/ 360363 h 2856"/>
                <a:gd name="T38" fmla="*/ 7466013 w 7104"/>
                <a:gd name="T39" fmla="*/ 371475 h 2856"/>
                <a:gd name="T40" fmla="*/ 7219950 w 7104"/>
                <a:gd name="T41" fmla="*/ 379413 h 2856"/>
                <a:gd name="T42" fmla="*/ 6973888 w 7104"/>
                <a:gd name="T43" fmla="*/ 385763 h 2856"/>
                <a:gd name="T44" fmla="*/ 6731000 w 7104"/>
                <a:gd name="T45" fmla="*/ 392113 h 2856"/>
                <a:gd name="T46" fmla="*/ 6489700 w 7104"/>
                <a:gd name="T47" fmla="*/ 395288 h 2856"/>
                <a:gd name="T48" fmla="*/ 6249988 w 7104"/>
                <a:gd name="T49" fmla="*/ 398463 h 2856"/>
                <a:gd name="T50" fmla="*/ 6013450 w 7104"/>
                <a:gd name="T51" fmla="*/ 400050 h 2856"/>
                <a:gd name="T52" fmla="*/ 5778500 w 7104"/>
                <a:gd name="T53" fmla="*/ 398463 h 2856"/>
                <a:gd name="T54" fmla="*/ 5546725 w 7104"/>
                <a:gd name="T55" fmla="*/ 398463 h 2856"/>
                <a:gd name="T56" fmla="*/ 5316538 w 7104"/>
                <a:gd name="T57" fmla="*/ 395288 h 2856"/>
                <a:gd name="T58" fmla="*/ 5091113 w 7104"/>
                <a:gd name="T59" fmla="*/ 390525 h 2856"/>
                <a:gd name="T60" fmla="*/ 4867275 w 7104"/>
                <a:gd name="T61" fmla="*/ 385763 h 2856"/>
                <a:gd name="T62" fmla="*/ 4648200 w 7104"/>
                <a:gd name="T63" fmla="*/ 381000 h 2856"/>
                <a:gd name="T64" fmla="*/ 4430713 w 7104"/>
                <a:gd name="T65" fmla="*/ 373063 h 2856"/>
                <a:gd name="T66" fmla="*/ 4216400 w 7104"/>
                <a:gd name="T67" fmla="*/ 365125 h 2856"/>
                <a:gd name="T68" fmla="*/ 4006850 w 7104"/>
                <a:gd name="T69" fmla="*/ 357188 h 2856"/>
                <a:gd name="T70" fmla="*/ 3597275 w 7104"/>
                <a:gd name="T71" fmla="*/ 336550 h 2856"/>
                <a:gd name="T72" fmla="*/ 3205163 w 7104"/>
                <a:gd name="T73" fmla="*/ 314325 h 2856"/>
                <a:gd name="T74" fmla="*/ 2828925 w 7104"/>
                <a:gd name="T75" fmla="*/ 290513 h 2856"/>
                <a:gd name="T76" fmla="*/ 2471738 w 7104"/>
                <a:gd name="T77" fmla="*/ 265113 h 2856"/>
                <a:gd name="T78" fmla="*/ 2132013 w 7104"/>
                <a:gd name="T79" fmla="*/ 238125 h 2856"/>
                <a:gd name="T80" fmla="*/ 1816100 w 7104"/>
                <a:gd name="T81" fmla="*/ 209550 h 2856"/>
                <a:gd name="T82" fmla="*/ 1519238 w 7104"/>
                <a:gd name="T83" fmla="*/ 180975 h 2856"/>
                <a:gd name="T84" fmla="*/ 1246188 w 7104"/>
                <a:gd name="T85" fmla="*/ 152400 h 2856"/>
                <a:gd name="T86" fmla="*/ 995363 w 7104"/>
                <a:gd name="T87" fmla="*/ 125413 h 2856"/>
                <a:gd name="T88" fmla="*/ 773113 w 7104"/>
                <a:gd name="T89" fmla="*/ 100013 h 2856"/>
                <a:gd name="T90" fmla="*/ 573088 w 7104"/>
                <a:gd name="T91" fmla="*/ 76200 h 2856"/>
                <a:gd name="T92" fmla="*/ 403225 w 7104"/>
                <a:gd name="T93" fmla="*/ 55563 h 2856"/>
                <a:gd name="T94" fmla="*/ 261938 w 7104"/>
                <a:gd name="T95" fmla="*/ 36513 h 2856"/>
                <a:gd name="T96" fmla="*/ 66675 w 7104"/>
                <a:gd name="T97" fmla="*/ 9525 h 2856"/>
                <a:gd name="T98" fmla="*/ 0 w 7104"/>
                <a:gd name="T99" fmla="*/ 0 h 2856"/>
                <a:gd name="T100" fmla="*/ 0 w 7104"/>
                <a:gd name="T101" fmla="*/ 0 h 28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5">
              <a:extLst>
                <a:ext uri="{FF2B5EF4-FFF2-40B4-BE49-F238E27FC236}">
                  <a16:creationId xmlns:a16="http://schemas.microsoft.com/office/drawing/2014/main" id="{47182251-D42D-4B8B-8B26-AC5FDEA9B766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3B749BCD-EF5F-475E-8444-00176E74C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18824727-EF07-44FC-ABA2-FF956BD67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0259E-B5BF-44CC-B31E-3ADC417F80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53713" y="6391275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1E2B5626-D067-4A1F-B0F0-0E64D1066B3A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FFE7B-3F3C-413C-B808-4A840B15B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0388" y="6391275"/>
            <a:ext cx="3860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3CAFF1-B9C2-4CBF-9F1D-57A12157DF35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D591F-3399-48B6-AFAE-FFD953CA6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94C172E-562B-44F0-A556-0CD3B5582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5" r:id="rId2"/>
    <p:sldLayoutId id="2147483810" r:id="rId3"/>
    <p:sldLayoutId id="2147483806" r:id="rId4"/>
    <p:sldLayoutId id="2147483807" r:id="rId5"/>
    <p:sldLayoutId id="2147483808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9606E-9C92-4CF7-A416-0D5BE85C6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5700" y="1447800"/>
            <a:ext cx="10883900" cy="33289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/>
              <a:t>Lecture 6</a:t>
            </a:r>
            <a:br>
              <a:rPr lang="en-US" b="1" dirty="0"/>
            </a:br>
            <a:r>
              <a:rPr lang="en-US" b="1" dirty="0"/>
              <a:t>PLANNING &amp; DESIGN OF A TOWN CENTER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DE8F3-8D92-48CC-A33C-3CB8BED19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5700" y="4776788"/>
            <a:ext cx="8824913" cy="8620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/>
              <a:t>Planning Of new town</a:t>
            </a:r>
          </a:p>
        </p:txBody>
      </p:sp>
      <p:pic>
        <p:nvPicPr>
          <p:cNvPr id="16388" name="image21.png" descr="Image result">
            <a:extLst>
              <a:ext uri="{FF2B5EF4-FFF2-40B4-BE49-F238E27FC236}">
                <a16:creationId xmlns:a16="http://schemas.microsoft.com/office/drawing/2014/main" id="{86C914CC-8CE1-4EFF-8AA1-E57607DC2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0"/>
            <a:ext cx="1736725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CFE6A-5036-4441-B21E-200830281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1)	TOWN CENTER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CF4BD-8DCE-440D-BEAF-F7005678D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850" y="2411413"/>
            <a:ext cx="10423525" cy="4194175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Town center is the part of the town in which the central services of higher order, which that particular type of town can support, are found.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Town center or central business district (CBD) is the central and focal district of a city usually typified by a concentration of retail and commercial buildings.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 is the commercial, office, retail and cultural center of the city and usually is the center point for the transportation networks.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Town centers are symbolic to settlements as a whole and often contain the best examples of architecture, main landmark buildings, statues and public spaces associated with a place.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Public buildings including town halls, museums and libraries are often found in town centers.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Land values are high because of high accessibility and in consequence, development is usually upward rather than sideways.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Vertical land use zoning is common so that retail outlets may be on the ground floor, with commercial users above them and residential users higher up</a:t>
            </a:r>
          </a:p>
        </p:txBody>
      </p:sp>
      <p:sp>
        <p:nvSpPr>
          <p:cNvPr id="17412" name="Footer Placeholder 3">
            <a:extLst>
              <a:ext uri="{FF2B5EF4-FFF2-40B4-BE49-F238E27FC236}">
                <a16:creationId xmlns:a16="http://schemas.microsoft.com/office/drawing/2014/main" id="{ED9EC479-9184-4DCF-A6D3-55A33C2EF1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 rot="5400000">
            <a:off x="10050463" y="1900238"/>
            <a:ext cx="3860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accent1"/>
                </a:solidFill>
              </a:rPr>
              <a:t>Siddiqa Amin </a:t>
            </a:r>
          </a:p>
        </p:txBody>
      </p:sp>
      <p:sp>
        <p:nvSpPr>
          <p:cNvPr id="17413" name="Slide Number Placeholder 4">
            <a:extLst>
              <a:ext uri="{FF2B5EF4-FFF2-40B4-BE49-F238E27FC236}">
                <a16:creationId xmlns:a16="http://schemas.microsoft.com/office/drawing/2014/main" id="{6A36A2A9-DDC5-448C-B1B3-9847FF307D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913FBF2A-6D66-484C-8B37-436CD6F30CD3}" type="slidenum">
              <a:rPr lang="en-US" alt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7545D-381F-442C-AC75-3320486EE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3" y="452438"/>
            <a:ext cx="11545887" cy="1400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2) 	OBJECTIVES OF PLANNING A TOWN 			 		 		             CENTER</a:t>
            </a:r>
            <a:br>
              <a:rPr lang="en-US" dirty="0"/>
            </a:br>
            <a:endParaRPr lang="en-US" dirty="0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80134821-8E14-4C17-AE59-ABC35E1158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0263" y="2366963"/>
            <a:ext cx="10531475" cy="4195762"/>
          </a:xfrm>
        </p:spPr>
        <p:txBody>
          <a:bodyPr/>
          <a:lstStyle/>
          <a:p>
            <a:pPr eaLnBrk="1" hangingPunct="1"/>
            <a:r>
              <a:rPr lang="en-US" altLang="en-US"/>
              <a:t>Enhancing consumer choice by making provision for a range of shopping, leisure and local services</a:t>
            </a:r>
          </a:p>
          <a:p>
            <a:pPr eaLnBrk="1" hangingPunct="1"/>
            <a:r>
              <a:rPr lang="en-US" altLang="en-US"/>
              <a:t>Supporting efficient, competitive and innovative retail, leisure, tourism and other sectors with improving productivity</a:t>
            </a:r>
          </a:p>
          <a:p>
            <a:pPr eaLnBrk="1" hangingPunct="1"/>
            <a:r>
              <a:rPr lang="en-US" altLang="en-US"/>
              <a:t>Creating additional employment opportunities and an improved physical environment to deliver more sustainable patterns of development</a:t>
            </a:r>
          </a:p>
          <a:p>
            <a:pPr eaLnBrk="1" hangingPunct="1"/>
            <a:r>
              <a:rPr lang="en-US" altLang="en-US"/>
              <a:t>Protecting and enhancing the architectural and historic heritage of the community</a:t>
            </a:r>
          </a:p>
          <a:p>
            <a:pPr eaLnBrk="1" hangingPunct="1"/>
            <a:r>
              <a:rPr lang="en-US" altLang="en-US"/>
              <a:t>Providing a sense of place and a focus for the community and for civic activity</a:t>
            </a:r>
          </a:p>
          <a:p>
            <a:pPr eaLnBrk="1" hangingPunct="1"/>
            <a:r>
              <a:rPr lang="en-US" altLang="en-US"/>
              <a:t>Ensuring that town centers should provide an attractive, accessible and safe environment for businesses, shoppers and residents</a:t>
            </a:r>
          </a:p>
          <a:p>
            <a:pPr eaLnBrk="1" hangingPunct="1"/>
            <a:endParaRPr lang="en-US" altLang="en-US"/>
          </a:p>
        </p:txBody>
      </p:sp>
      <p:sp>
        <p:nvSpPr>
          <p:cNvPr id="18436" name="Footer Placeholder 3">
            <a:extLst>
              <a:ext uri="{FF2B5EF4-FFF2-40B4-BE49-F238E27FC236}">
                <a16:creationId xmlns:a16="http://schemas.microsoft.com/office/drawing/2014/main" id="{B02F3617-7C7C-4940-A159-8DFDBA3FE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 rot="5400000">
            <a:off x="10051256" y="1777207"/>
            <a:ext cx="3859213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accent1"/>
                </a:solidFill>
              </a:rPr>
              <a:t>Siddiqa Amin </a:t>
            </a:r>
          </a:p>
        </p:txBody>
      </p:sp>
      <p:sp>
        <p:nvSpPr>
          <p:cNvPr id="18437" name="Slide Number Placeholder 4">
            <a:extLst>
              <a:ext uri="{FF2B5EF4-FFF2-40B4-BE49-F238E27FC236}">
                <a16:creationId xmlns:a16="http://schemas.microsoft.com/office/drawing/2014/main" id="{184C3AD7-124C-40D0-AC1B-1CB68F0FF7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25E04CAC-8D5F-4A1E-93BD-CAF32B64F818}" type="slidenum">
              <a:rPr lang="en-US" alt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83C8B7B7-A9C3-44E0-81BC-9B9804063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6113" y="452438"/>
            <a:ext cx="11961812" cy="1400175"/>
          </a:xfrm>
        </p:spPr>
        <p:txBody>
          <a:bodyPr/>
          <a:lstStyle/>
          <a:p>
            <a:pPr eaLnBrk="1" hangingPunct="1"/>
            <a:r>
              <a:rPr lang="en-US" altLang="en-US" b="1"/>
              <a:t>3) CHARACTERISTICS OF A TOWN CENTER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F0F35-35F7-45F4-A554-9A30ED629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 contains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 public buildings such as libraries, main religious centers, stations and town halls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Specialist shops and branches of main departmental stores, hotels and restaurants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 amenities such as cinema halls, clubs and theatres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Offices and other professional buildings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Industry is not present.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High concentration of traffic and use of public transportation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High employment rate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region with the greatest land value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buildings tend to be taller than other parts of the city</a:t>
            </a:r>
          </a:p>
        </p:txBody>
      </p:sp>
      <p:sp>
        <p:nvSpPr>
          <p:cNvPr id="19460" name="Footer Placeholder 3">
            <a:extLst>
              <a:ext uri="{FF2B5EF4-FFF2-40B4-BE49-F238E27FC236}">
                <a16:creationId xmlns:a16="http://schemas.microsoft.com/office/drawing/2014/main" id="{3B042ED5-C2F2-46C9-9643-F4D188E337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accent1"/>
                </a:solidFill>
              </a:rPr>
              <a:t>Siddiqa Amin </a:t>
            </a:r>
          </a:p>
        </p:txBody>
      </p:sp>
      <p:sp>
        <p:nvSpPr>
          <p:cNvPr id="19461" name="Slide Number Placeholder 4">
            <a:extLst>
              <a:ext uri="{FF2B5EF4-FFF2-40B4-BE49-F238E27FC236}">
                <a16:creationId xmlns:a16="http://schemas.microsoft.com/office/drawing/2014/main" id="{56490EE4-19F4-482F-8765-B62C903EE2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17068A92-D364-4180-912F-E540CF1D9348}" type="slidenum">
              <a:rPr lang="en-US" alt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D069390D-2A43-40DB-B985-9E87DA03D6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4) DESIGN CONSIDERATIONS </a:t>
            </a:r>
            <a:endParaRPr lang="en-US" altLang="en-US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E1D5E2B0-4DFA-4EC8-931D-712D89EC5F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35013" y="2773363"/>
            <a:ext cx="10721975" cy="4805362"/>
          </a:xfrm>
        </p:spPr>
        <p:txBody>
          <a:bodyPr/>
          <a:lstStyle/>
          <a:p>
            <a:pPr eaLnBrk="1" hangingPunct="1"/>
            <a:r>
              <a:rPr lang="en-US" altLang="en-US"/>
              <a:t>Geographically, it should have centrality in a town.</a:t>
            </a:r>
          </a:p>
          <a:p>
            <a:pPr eaLnBrk="1" hangingPunct="1"/>
            <a:r>
              <a:rPr lang="en-US" altLang="en-US"/>
              <a:t>It should have high degree of accessibility for vehicles and pedestrians.</a:t>
            </a:r>
          </a:p>
          <a:p>
            <a:pPr eaLnBrk="1" hangingPunct="1"/>
            <a:r>
              <a:rPr lang="en-US" altLang="en-US"/>
              <a:t>Ample parking spaces should be provided in the town center.</a:t>
            </a:r>
          </a:p>
          <a:p>
            <a:pPr eaLnBrk="1" hangingPunct="1"/>
            <a:r>
              <a:rPr lang="en-US" altLang="en-US"/>
              <a:t>Comfortable, safe, attractive, accessible and durable are key elements which can improve the health, vitality and economic potential of a town center.</a:t>
            </a:r>
          </a:p>
          <a:p>
            <a:pPr eaLnBrk="1" hangingPunct="1"/>
            <a:r>
              <a:rPr lang="en-US" altLang="en-US"/>
              <a:t>A town center should be designed functionally and artistically to be a meeting ground for all sections of the community and its neighbourhood units.</a:t>
            </a:r>
          </a:p>
          <a:p>
            <a:pPr eaLnBrk="1" hangingPunct="1"/>
            <a:r>
              <a:rPr lang="en-US" altLang="en-US"/>
              <a:t>It is essential that the functions of a town center respond to special segments of the society such as the handicapped and make the area accessible to them by a variety of techniques such as sidewalks and ramps.</a:t>
            </a:r>
          </a:p>
          <a:p>
            <a:pPr eaLnBrk="1" hangingPunct="1"/>
            <a:endParaRPr lang="en-US" altLang="en-US"/>
          </a:p>
        </p:txBody>
      </p:sp>
      <p:sp>
        <p:nvSpPr>
          <p:cNvPr id="20484" name="Footer Placeholder 3">
            <a:extLst>
              <a:ext uri="{FF2B5EF4-FFF2-40B4-BE49-F238E27FC236}">
                <a16:creationId xmlns:a16="http://schemas.microsoft.com/office/drawing/2014/main" id="{61FC160E-CBC2-4833-85C5-9CE9E2A81E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accent1"/>
                </a:solidFill>
              </a:rPr>
              <a:t>Siddiqa Amin </a:t>
            </a:r>
          </a:p>
        </p:txBody>
      </p:sp>
      <p:sp>
        <p:nvSpPr>
          <p:cNvPr id="20485" name="Slide Number Placeholder 4">
            <a:extLst>
              <a:ext uri="{FF2B5EF4-FFF2-40B4-BE49-F238E27FC236}">
                <a16:creationId xmlns:a16="http://schemas.microsoft.com/office/drawing/2014/main" id="{F847A122-739C-445E-9C16-7BE375F64F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F02273F-98DC-446A-9332-55ABA7DB1930}" type="slidenum">
              <a:rPr lang="en-US" alt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5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9BB33-F4CA-41D5-B630-D430A7D1A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4) DESIGN CONSIDERATIONS	</a:t>
            </a:r>
            <a:br>
              <a:rPr lang="en-US" b="1" dirty="0"/>
            </a:br>
            <a:r>
              <a:rPr lang="en-US" b="1" dirty="0"/>
              <a:t>									Conti.. </a:t>
            </a:r>
            <a:endParaRPr lang="en-US" dirty="0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8111C60F-F1B7-410D-B85C-A91B4CEE34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225" y="2468563"/>
            <a:ext cx="10720388" cy="4805362"/>
          </a:xfrm>
        </p:spPr>
        <p:txBody>
          <a:bodyPr/>
          <a:lstStyle/>
          <a:p>
            <a:pPr eaLnBrk="1" hangingPunct="1"/>
            <a:r>
              <a:rPr lang="en-US" altLang="en-US"/>
              <a:t>A green area should be separated from vehicles to be used by social groups of all types.</a:t>
            </a:r>
          </a:p>
          <a:p>
            <a:pPr eaLnBrk="1" hangingPunct="1"/>
            <a:r>
              <a:rPr lang="en-US" altLang="en-US"/>
              <a:t>The center should provide attractive and special space for public gatherings which should be protected from the weather.</a:t>
            </a:r>
          </a:p>
          <a:p>
            <a:pPr eaLnBrk="1" hangingPunct="1"/>
            <a:r>
              <a:rPr lang="en-US" altLang="en-US"/>
              <a:t>Climatic conditions should be considered in designing the integrated sections of the center.</a:t>
            </a:r>
          </a:p>
          <a:p>
            <a:pPr eaLnBrk="1" hangingPunct="1"/>
            <a:r>
              <a:rPr lang="en-US" altLang="en-US"/>
              <a:t>The public spaces should use natural daylight and at night, it should be lit up to encourage use and establish secure feelings.</a:t>
            </a:r>
          </a:p>
          <a:p>
            <a:pPr eaLnBrk="1" hangingPunct="1"/>
            <a:r>
              <a:rPr lang="en-US" altLang="en-US"/>
              <a:t>Artistically, the town center should be a noticeable landmark within the entire town, a place that people are attracted to fulfill their social or economic needs.</a:t>
            </a:r>
          </a:p>
          <a:p>
            <a:pPr eaLnBrk="1" hangingPunct="1"/>
            <a:endParaRPr lang="en-US" altLang="en-US"/>
          </a:p>
        </p:txBody>
      </p:sp>
      <p:sp>
        <p:nvSpPr>
          <p:cNvPr id="21508" name="Footer Placeholder 3">
            <a:extLst>
              <a:ext uri="{FF2B5EF4-FFF2-40B4-BE49-F238E27FC236}">
                <a16:creationId xmlns:a16="http://schemas.microsoft.com/office/drawing/2014/main" id="{5DCD8890-5BC2-447D-8C1D-E1EDCFDF06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accent1"/>
                </a:solidFill>
              </a:rPr>
              <a:t>Siddiqa Amin </a:t>
            </a:r>
          </a:p>
        </p:txBody>
      </p:sp>
      <p:sp>
        <p:nvSpPr>
          <p:cNvPr id="21509" name="Slide Number Placeholder 4">
            <a:extLst>
              <a:ext uri="{FF2B5EF4-FFF2-40B4-BE49-F238E27FC236}">
                <a16:creationId xmlns:a16="http://schemas.microsoft.com/office/drawing/2014/main" id="{5E0193A9-C0DB-4FFD-9624-186B9A3606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0888538C-7109-45D0-BEF6-7B97A3B618A1}" type="slidenum">
              <a:rPr lang="en-US" alt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119</TotalTime>
  <Words>664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Century Gothic</vt:lpstr>
      <vt:lpstr>Arial</vt:lpstr>
      <vt:lpstr>Wingdings 3</vt:lpstr>
      <vt:lpstr>Calibri</vt:lpstr>
      <vt:lpstr>Ion Boardroom</vt:lpstr>
      <vt:lpstr>Lecture 6 PLANNING &amp; DESIGN OF A TOWN CENTER </vt:lpstr>
      <vt:lpstr>1) TOWN CENTER </vt:lpstr>
      <vt:lpstr>2)  OBJECTIVES OF PLANNING A TOWN                       CENTER </vt:lpstr>
      <vt:lpstr>3) CHARACTERISTICS OF A TOWN CENTER </vt:lpstr>
      <vt:lpstr>4) DESIGN CONSIDERATIONS </vt:lpstr>
      <vt:lpstr>4) DESIGN CONSIDERATIONS           Conti..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&amp; DESIGN OF A TOWN CENTER</dc:title>
  <dc:creator>User</dc:creator>
  <cp:lastModifiedBy>User</cp:lastModifiedBy>
  <cp:revision>5</cp:revision>
  <dcterms:created xsi:type="dcterms:W3CDTF">2020-04-14T13:06:28Z</dcterms:created>
  <dcterms:modified xsi:type="dcterms:W3CDTF">2020-04-29T11:01:16Z</dcterms:modified>
</cp:coreProperties>
</file>